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8" r:id="rId5"/>
    <p:sldId id="275" r:id="rId6"/>
    <p:sldId id="262" r:id="rId7"/>
    <p:sldId id="278" r:id="rId8"/>
    <p:sldId id="259" r:id="rId9"/>
    <p:sldId id="276" r:id="rId10"/>
    <p:sldId id="260" r:id="rId11"/>
    <p:sldId id="277" r:id="rId12"/>
    <p:sldId id="264" r:id="rId13"/>
    <p:sldId id="266" r:id="rId14"/>
    <p:sldId id="267" r:id="rId15"/>
    <p:sldId id="268" r:id="rId16"/>
    <p:sldId id="27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ha anton" initials="C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41084-9BEE-4794-AAFB-A5958A043FBB}" v="427" dt="2021-10-27T19:50:15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Número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1-47E2-BA17-4172985236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1-47E2-BA17-4172985236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1-47E2-BA17-4172985236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1-47E2-BA17-417298523628}"/>
              </c:ext>
            </c:extLst>
          </c:dPt>
          <c:dLbls>
            <c:dLbl>
              <c:idx val="0"/>
              <c:layout>
                <c:manualLayout>
                  <c:x val="8.024652675900976E-3"/>
                  <c:y val="1.95538902010198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C1-47E2-BA17-417298523628}"/>
                </c:ext>
              </c:extLst>
            </c:dLbl>
            <c:dLbl>
              <c:idx val="1"/>
              <c:layout>
                <c:manualLayout>
                  <c:x val="-6.7524693553427341E-3"/>
                  <c:y val="8.96176291360272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C1-47E2-BA17-417298523628}"/>
                </c:ext>
              </c:extLst>
            </c:dLbl>
            <c:dLbl>
              <c:idx val="2"/>
              <c:layout>
                <c:manualLayout>
                  <c:x val="8.8872307322633397E-4"/>
                  <c:y val="-2.99693688446566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C1-47E2-BA17-417298523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Policías</c:v>
                </c:pt>
                <c:pt idx="1">
                  <c:v>Asociaciones</c:v>
                </c:pt>
                <c:pt idx="2">
                  <c:v>Entidades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6-4621-953B-FE0A75D9FD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file:///\\Ficheros\pamred2\CLARA\AA%20PROYECTO%20FINAL\Presentacion%20Madrid\FORMULARIO%20ANEXO%201.pdf" TargetMode="External"/><Relationship Id="rId2" Type="http://schemas.openxmlformats.org/officeDocument/2006/relationships/hyperlink" Target="file:///\\Ficheros\pamred2\CLARA\AA%20PROYECTO%20FINAL\Presentacion%20Madrid\COMPROMISO%20DE%20COLABORACI&#211;N%20ENTRE%20ASOCIACIONES%20Y%20POLICIA%20MUNICIPAL%20DE%20PAMPLONA%20DEF.pdf" TargetMode="External"/><Relationship Id="rId1" Type="http://schemas.openxmlformats.org/officeDocument/2006/relationships/hyperlink" Target="file:///\\Ficheros\pamred2\CLARA\AA%20PROYECTO%20FINAL\Presentacion%20Madrid\21.11.18_Proyecto_Clara_Nov_ES_.mp4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file:///\\Ficheros\pamred2\CLARA\AA%20PROYECTO%20FINAL\Presentacion%20Madrid\FORMULARIO%20ANEXO%201.pdf" TargetMode="External"/><Relationship Id="rId2" Type="http://schemas.openxmlformats.org/officeDocument/2006/relationships/hyperlink" Target="file:///\\Ficheros\pamred2\CLARA\AA%20PROYECTO%20FINAL\Presentacion%20Madrid\COMPROMISO%20DE%20COLABORACI&#211;N%20ENTRE%20ASOCIACIONES%20Y%20POLICIA%20MUNICIPAL%20DE%20PAMPLONA%20DEF.pdf" TargetMode="External"/><Relationship Id="rId1" Type="http://schemas.openxmlformats.org/officeDocument/2006/relationships/hyperlink" Target="file:///\\Ficheros\pamred2\CLARA\AA%20PROYECTO%20FINAL\Presentacion%20Madrid\21.11.18_Proyecto_Clara_Nov_ES_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/>
            <a:t>Objetivos Iniciales </a:t>
          </a:r>
          <a:r>
            <a:rPr lang="es-ES" dirty="0"/>
            <a:t>o expectativas de la CLAP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 custT="1"/>
      <dgm:spPr/>
      <dgm:t>
        <a:bodyPr/>
        <a:lstStyle/>
        <a:p>
          <a:r>
            <a:rPr lang="es-ES" sz="1400" dirty="0" smtClean="0"/>
            <a:t>1- Trabajar conjuntamente. Estrechar lazos entre asociaciones y la Policía Municipal de Pamplona.</a:t>
          </a:r>
        </a:p>
        <a:p>
          <a:r>
            <a:rPr lang="es-ES" sz="1400" dirty="0" smtClean="0"/>
            <a:t>2- Hacer “red” colaborativa entre todos los participantes</a:t>
          </a:r>
        </a:p>
        <a:p>
          <a:r>
            <a:rPr lang="es-ES" sz="1400" dirty="0" smtClean="0"/>
            <a:t>3- Recoger y conocer los incidentes de odio reales en la ciudad de Pamplona</a:t>
          </a:r>
        </a:p>
        <a:p>
          <a:r>
            <a:rPr lang="es-ES" sz="1400" dirty="0" smtClean="0"/>
            <a:t>4- Formación y sensibilización, sobre todo en Policía Municipal</a:t>
          </a:r>
        </a:p>
        <a:p>
          <a:r>
            <a:rPr lang="es-ES_tradnl" sz="1400" dirty="0" smtClean="0"/>
            <a:t>5- El traspaso del conocimiento y experiencias entre todas y todos</a:t>
          </a:r>
        </a:p>
        <a:p>
          <a:r>
            <a:rPr lang="es-ES_tradnl" sz="1400" dirty="0" smtClean="0"/>
            <a:t>6- Poner en conocimiento a la sociedad de Pamplona, la rica diversidad de la ciudad</a:t>
          </a:r>
          <a:endParaRPr lang="es-ES" sz="1400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b="1" dirty="0"/>
            <a:t>Objetivos alcanzados </a:t>
          </a:r>
          <a:r>
            <a:rPr lang="es-ES" dirty="0"/>
            <a:t>o resultados de la CLAP 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1597274-EDC7-488B-8B7E-C22C0FCC5232}">
      <dgm:prSet phldrT="[Texto]"/>
      <dgm:spPr/>
      <dgm:t>
        <a:bodyPr/>
        <a:lstStyle/>
        <a:p>
          <a:endParaRPr lang="es-ES" dirty="0"/>
        </a:p>
      </dgm:t>
    </dgm:pt>
    <dgm:pt modelId="{3F7AE4F7-5BED-40CD-A15A-5D7D177CF924}" type="parTrans" cxnId="{9B6733E3-6639-4D55-BE06-567770664612}">
      <dgm:prSet/>
      <dgm:spPr/>
      <dgm:t>
        <a:bodyPr/>
        <a:lstStyle/>
        <a:p>
          <a:endParaRPr lang="es-ES"/>
        </a:p>
      </dgm:t>
    </dgm:pt>
    <dgm:pt modelId="{5EB2B5FE-7212-46AF-8F76-509999C2D80E}" type="sibTrans" cxnId="{9B6733E3-6639-4D55-BE06-567770664612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endParaRPr lang="es-ES" dirty="0"/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F31F607-3588-49F0-9FEF-3903824014BE}">
      <dgm:prSet phldrT="[Texto]" custT="1"/>
      <dgm:spPr/>
      <dgm:t>
        <a:bodyPr/>
        <a:lstStyle/>
        <a:p>
          <a:r>
            <a:rPr lang="es-ES" sz="1400" dirty="0" smtClean="0"/>
            <a:t>1- Se ha trabajado conjuntamente y se ha ganado en confianza mutua.</a:t>
          </a:r>
          <a:endParaRPr lang="es-ES" sz="1400" dirty="0"/>
        </a:p>
      </dgm:t>
    </dgm:pt>
    <dgm:pt modelId="{2A97A8A6-4A81-48A5-808B-2F74A5FC2791}" type="parTrans" cxnId="{5A6B308F-EDF8-4919-8D0A-3707078771F2}">
      <dgm:prSet/>
      <dgm:spPr/>
      <dgm:t>
        <a:bodyPr/>
        <a:lstStyle/>
        <a:p>
          <a:endParaRPr lang="es-ES"/>
        </a:p>
      </dgm:t>
    </dgm:pt>
    <dgm:pt modelId="{6693B3C4-236F-4C5A-B908-85F736781F18}" type="sibTrans" cxnId="{5A6B308F-EDF8-4919-8D0A-3707078771F2}">
      <dgm:prSet/>
      <dgm:spPr/>
      <dgm:t>
        <a:bodyPr/>
        <a:lstStyle/>
        <a:p>
          <a:endParaRPr lang="es-ES"/>
        </a:p>
      </dgm:t>
    </dgm:pt>
    <dgm:pt modelId="{731AB1AD-AAFA-4082-BF61-61EB6E3BA2FB}">
      <dgm:prSet phldrT="[Texto]" custT="1"/>
      <dgm:spPr/>
      <dgm:t>
        <a:bodyPr/>
        <a:lstStyle/>
        <a:p>
          <a:r>
            <a:rPr lang="es-ES" sz="1100" dirty="0" smtClean="0"/>
            <a:t>   </a:t>
          </a:r>
          <a:r>
            <a:rPr lang="es-ES" sz="1400" dirty="0" smtClean="0">
              <a:hlinkClick xmlns:r="http://schemas.openxmlformats.org/officeDocument/2006/relationships" r:id="rId1" action="ppaction://hlinkfile"/>
            </a:rPr>
            <a:t>2- Se crea la </a:t>
          </a:r>
          <a:r>
            <a:rPr lang="es-ES" sz="1400" dirty="0" smtClean="0">
              <a:hlinkClick xmlns:r="http://schemas.openxmlformats.org/officeDocument/2006/relationships" r:id="rId1" action="ppaction://hlinkfile"/>
            </a:rPr>
            <a:t>“red #</a:t>
          </a:r>
          <a:r>
            <a:rPr lang="es-ES" sz="1400" dirty="0" err="1" smtClean="0">
              <a:hlinkClick xmlns:r="http://schemas.openxmlformats.org/officeDocument/2006/relationships" r:id="rId1" action="ppaction://hlinkfile"/>
            </a:rPr>
            <a:t>pamplonafrentealodio</a:t>
          </a:r>
          <a:r>
            <a:rPr lang="es-ES" sz="1400" dirty="0" smtClean="0">
              <a:hlinkClick xmlns:r="http://schemas.openxmlformats.org/officeDocument/2006/relationships" r:id="rId1" action="ppaction://hlinkfile"/>
            </a:rPr>
            <a:t>”, </a:t>
          </a:r>
          <a:r>
            <a:rPr lang="es-ES" sz="1400" dirty="0" smtClean="0">
              <a:hlinkClick xmlns:r="http://schemas.openxmlformats.org/officeDocument/2006/relationships" r:id="rId1" action="ppaction://hlinkfile"/>
            </a:rPr>
            <a:t>con programación de reuniones anuales comunes e individuales entre policía y asociaciones</a:t>
          </a:r>
          <a:r>
            <a:rPr lang="es-ES" sz="1100" dirty="0" smtClean="0"/>
            <a:t>.</a:t>
          </a:r>
          <a:endParaRPr lang="es-ES" sz="1100" dirty="0"/>
        </a:p>
      </dgm:t>
    </dgm:pt>
    <dgm:pt modelId="{393C319A-B1AF-40E1-B432-42487E795610}" type="parTrans" cxnId="{4210935D-FF85-4395-9DD9-59E8A6255CEF}">
      <dgm:prSet/>
      <dgm:spPr/>
      <dgm:t>
        <a:bodyPr/>
        <a:lstStyle/>
        <a:p>
          <a:endParaRPr lang="es-ES"/>
        </a:p>
      </dgm:t>
    </dgm:pt>
    <dgm:pt modelId="{FBFD2F64-6EE8-4959-BD8A-BF6E0C175105}" type="sibTrans" cxnId="{4210935D-FF85-4395-9DD9-59E8A6255CEF}">
      <dgm:prSet/>
      <dgm:spPr/>
      <dgm:t>
        <a:bodyPr/>
        <a:lstStyle/>
        <a:p>
          <a:endParaRPr lang="es-ES"/>
        </a:p>
      </dgm:t>
    </dgm:pt>
    <dgm:pt modelId="{C62C8389-F5BA-4A6F-8E25-27EC98FFEAC1}">
      <dgm:prSet phldrT="[Texto]" custT="1"/>
      <dgm:spPr/>
      <dgm:t>
        <a:bodyPr/>
        <a:lstStyle/>
        <a:p>
          <a:r>
            <a:rPr lang="es-ES" sz="1400" dirty="0" smtClean="0"/>
            <a:t>3- </a:t>
          </a:r>
          <a:r>
            <a:rPr lang="es-ES" sz="1400" dirty="0" smtClean="0"/>
            <a:t>Productos finales: </a:t>
          </a:r>
        </a:p>
        <a:p>
          <a:r>
            <a:rPr lang="es-ES_tradnl" sz="1400" dirty="0" smtClean="0"/>
            <a:t>.- </a:t>
          </a:r>
          <a:r>
            <a:rPr lang="es-ES_tradnl" sz="1400" dirty="0" smtClean="0">
              <a:hlinkClick xmlns:r="http://schemas.openxmlformats.org/officeDocument/2006/relationships" r:id="rId2" action="ppaction://hlinkfile"/>
            </a:rPr>
            <a:t>Acuerdo colaborativo entre Policía Municipal y Asociaciones</a:t>
          </a:r>
          <a:endParaRPr lang="es-ES" sz="1400" dirty="0" smtClean="0"/>
        </a:p>
        <a:p>
          <a:r>
            <a:rPr lang="es-ES" sz="1400" dirty="0" smtClean="0"/>
            <a:t>.- </a:t>
          </a:r>
          <a:r>
            <a:rPr lang="es-ES" sz="1400" dirty="0" smtClean="0">
              <a:hlinkClick xmlns:r="http://schemas.openxmlformats.org/officeDocument/2006/relationships" r:id="rId3" action="ppaction://hlinkfile"/>
            </a:rPr>
            <a:t>Formulario </a:t>
          </a:r>
          <a:r>
            <a:rPr lang="es-ES" sz="1400" dirty="0" smtClean="0">
              <a:hlinkClick xmlns:r="http://schemas.openxmlformats.org/officeDocument/2006/relationships" r:id="rId3" action="ppaction://hlinkfile"/>
            </a:rPr>
            <a:t>de incidentes/delitos de odio.</a:t>
          </a:r>
          <a:endParaRPr lang="es-ES" sz="1400" dirty="0"/>
        </a:p>
      </dgm:t>
    </dgm:pt>
    <dgm:pt modelId="{694FE606-C4B1-4098-94C5-2015EB163B07}" type="parTrans" cxnId="{C6323EE9-2613-471B-B56D-6A8DCFCDCF92}">
      <dgm:prSet/>
      <dgm:spPr/>
      <dgm:t>
        <a:bodyPr/>
        <a:lstStyle/>
        <a:p>
          <a:endParaRPr lang="es-ES"/>
        </a:p>
      </dgm:t>
    </dgm:pt>
    <dgm:pt modelId="{EF9F5DCC-5FEB-4D3E-8B10-39676F0DAFDF}" type="sibTrans" cxnId="{C6323EE9-2613-471B-B56D-6A8DCFCDCF92}">
      <dgm:prSet/>
      <dgm:spPr/>
      <dgm:t>
        <a:bodyPr/>
        <a:lstStyle/>
        <a:p>
          <a:endParaRPr lang="es-ES"/>
        </a:p>
      </dgm:t>
    </dgm:pt>
    <dgm:pt modelId="{F8619F1B-CC62-4F5D-BF07-A5786C530CAE}">
      <dgm:prSet phldrT="[Texto]" custT="1"/>
      <dgm:spPr/>
      <dgm:t>
        <a:bodyPr/>
        <a:lstStyle/>
        <a:p>
          <a:r>
            <a:rPr lang="es-ES" sz="1400" dirty="0" smtClean="0"/>
            <a:t>4- Se acuerda llevar a cabo a futuro formaciones con ayuda y colaboración de las asociaciones, tanto para la policía como para las asociaciones, además de todo el conocimiento generado durante las propias CLAP.</a:t>
          </a:r>
        </a:p>
        <a:p>
          <a:r>
            <a:rPr lang="es-ES_tradnl" sz="1400" dirty="0" smtClean="0"/>
            <a:t>5- La intención de otras organizaciones de sumarse a esta iniciativa</a:t>
          </a:r>
          <a:endParaRPr lang="es-ES" sz="1400" dirty="0"/>
        </a:p>
      </dgm:t>
    </dgm:pt>
    <dgm:pt modelId="{62CAA20C-2AAC-47FE-9FD5-8D5A6CB234A1}" type="parTrans" cxnId="{66159E30-8C9E-4689-9C73-F5BA95E13AAB}">
      <dgm:prSet/>
      <dgm:spPr/>
      <dgm:t>
        <a:bodyPr/>
        <a:lstStyle/>
        <a:p>
          <a:endParaRPr lang="es-ES"/>
        </a:p>
      </dgm:t>
    </dgm:pt>
    <dgm:pt modelId="{DB41E624-481C-4FD9-A2F8-F19980D58D2E}" type="sibTrans" cxnId="{66159E30-8C9E-4689-9C73-F5BA95E13AAB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F423C89-99BE-42B2-B477-27C3D5FADA21}" type="pres">
      <dgm:prSet presAssocID="{A0C60839-C473-46DD-A322-68FC2196780E}" presName="thickLine" presStyleLbl="alignNode1" presStyleIdx="0" presStyleCnt="2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9"/>
      <dgm:spPr/>
      <dgm:t>
        <a:bodyPr/>
        <a:lstStyle/>
        <a:p>
          <a:endParaRPr lang="es-ES"/>
        </a:p>
      </dgm:t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9"/>
      <dgm:spPr/>
      <dgm:t>
        <a:bodyPr/>
        <a:lstStyle/>
        <a:p>
          <a:endParaRPr lang="es-ES"/>
        </a:p>
      </dgm:t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7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2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9"/>
      <dgm:spPr/>
      <dgm:t>
        <a:bodyPr/>
        <a:lstStyle/>
        <a:p>
          <a:endParaRPr lang="es-ES"/>
        </a:p>
      </dgm:t>
    </dgm:pt>
    <dgm:pt modelId="{C09A2566-7F8C-440D-84A4-3A131BD9245D}" type="pres">
      <dgm:prSet presAssocID="{0233AA7C-EE9C-4916-9381-C0A991A47847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3" presStyleCnt="9"/>
      <dgm:spPr/>
      <dgm:t>
        <a:bodyPr/>
        <a:lstStyle/>
        <a:p>
          <a:endParaRPr lang="es-ES"/>
        </a:p>
      </dgm:t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1" presStyleCnt="7"/>
      <dgm:spPr/>
    </dgm:pt>
    <dgm:pt modelId="{CA68C75D-2CB8-4287-821B-697798008E70}" type="pres">
      <dgm:prSet presAssocID="{4ABF9EA7-2BC9-4E91-900A-80B5CEF51A52}" presName="vertSpace2b" presStyleCnt="0"/>
      <dgm:spPr/>
    </dgm:pt>
    <dgm:pt modelId="{4BE45132-38DC-4624-B72C-A037E5486EA9}" type="pres">
      <dgm:prSet presAssocID="{0F31F607-3588-49F0-9FEF-3903824014BE}" presName="horz2" presStyleCnt="0"/>
      <dgm:spPr/>
    </dgm:pt>
    <dgm:pt modelId="{D2E39EA6-6F02-4E5B-B713-09B3E2E6C958}" type="pres">
      <dgm:prSet presAssocID="{0F31F607-3588-49F0-9FEF-3903824014BE}" presName="horzSpace2" presStyleCnt="0"/>
      <dgm:spPr/>
    </dgm:pt>
    <dgm:pt modelId="{99FCB839-F708-4525-96B0-146BB745DA54}" type="pres">
      <dgm:prSet presAssocID="{0F31F607-3588-49F0-9FEF-3903824014BE}" presName="tx2" presStyleLbl="revTx" presStyleIdx="4" presStyleCnt="9"/>
      <dgm:spPr/>
      <dgm:t>
        <a:bodyPr/>
        <a:lstStyle/>
        <a:p>
          <a:endParaRPr lang="es-ES"/>
        </a:p>
      </dgm:t>
    </dgm:pt>
    <dgm:pt modelId="{420626AA-12FC-43F0-88AA-633E34F70BBA}" type="pres">
      <dgm:prSet presAssocID="{0F31F607-3588-49F0-9FEF-3903824014BE}" presName="vert2" presStyleCnt="0"/>
      <dgm:spPr/>
    </dgm:pt>
    <dgm:pt modelId="{E8BFC80D-9419-4200-B7DE-E15C0CB82981}" type="pres">
      <dgm:prSet presAssocID="{0F31F607-3588-49F0-9FEF-3903824014BE}" presName="thinLine2b" presStyleLbl="callout" presStyleIdx="2" presStyleCnt="7"/>
      <dgm:spPr/>
    </dgm:pt>
    <dgm:pt modelId="{1CACE4F4-1A42-49F8-8179-B3400919FADC}" type="pres">
      <dgm:prSet presAssocID="{0F31F607-3588-49F0-9FEF-3903824014BE}" presName="vertSpace2b" presStyleCnt="0"/>
      <dgm:spPr/>
    </dgm:pt>
    <dgm:pt modelId="{76443FF4-0353-4AE7-B533-BBE9CFFC38F4}" type="pres">
      <dgm:prSet presAssocID="{731AB1AD-AAFA-4082-BF61-61EB6E3BA2FB}" presName="horz2" presStyleCnt="0"/>
      <dgm:spPr/>
    </dgm:pt>
    <dgm:pt modelId="{0EAE1EE5-401C-441A-8EA1-8F6EE1FAE688}" type="pres">
      <dgm:prSet presAssocID="{731AB1AD-AAFA-4082-BF61-61EB6E3BA2FB}" presName="horzSpace2" presStyleCnt="0"/>
      <dgm:spPr/>
    </dgm:pt>
    <dgm:pt modelId="{19B06BD5-A853-4080-A1D7-E00A9C118645}" type="pres">
      <dgm:prSet presAssocID="{731AB1AD-AAFA-4082-BF61-61EB6E3BA2FB}" presName="tx2" presStyleLbl="revTx" presStyleIdx="5" presStyleCnt="9" custScaleX="98636" custScaleY="196304" custLinFactNeighborX="-1371" custLinFactNeighborY="-1864"/>
      <dgm:spPr/>
      <dgm:t>
        <a:bodyPr/>
        <a:lstStyle/>
        <a:p>
          <a:endParaRPr lang="es-ES"/>
        </a:p>
      </dgm:t>
    </dgm:pt>
    <dgm:pt modelId="{A5F87EFC-998B-4942-83DC-292F21DC032C}" type="pres">
      <dgm:prSet presAssocID="{731AB1AD-AAFA-4082-BF61-61EB6E3BA2FB}" presName="vert2" presStyleCnt="0"/>
      <dgm:spPr/>
    </dgm:pt>
    <dgm:pt modelId="{FA97C027-2B4C-4A37-A869-9158E7A2B253}" type="pres">
      <dgm:prSet presAssocID="{731AB1AD-AAFA-4082-BF61-61EB6E3BA2FB}" presName="thinLine2b" presStyleLbl="callout" presStyleIdx="3" presStyleCnt="7"/>
      <dgm:spPr/>
    </dgm:pt>
    <dgm:pt modelId="{F3670FC2-F55A-489D-B207-1B3BBB02C426}" type="pres">
      <dgm:prSet presAssocID="{731AB1AD-AAFA-4082-BF61-61EB6E3BA2FB}" presName="vertSpace2b" presStyleCnt="0"/>
      <dgm:spPr/>
    </dgm:pt>
    <dgm:pt modelId="{3C09007B-7710-41E5-82F4-13D945DE2637}" type="pres">
      <dgm:prSet presAssocID="{C62C8389-F5BA-4A6F-8E25-27EC98FFEAC1}" presName="horz2" presStyleCnt="0"/>
      <dgm:spPr/>
    </dgm:pt>
    <dgm:pt modelId="{F142B275-74BD-474B-814C-6961046B1C61}" type="pres">
      <dgm:prSet presAssocID="{C62C8389-F5BA-4A6F-8E25-27EC98FFEAC1}" presName="horzSpace2" presStyleCnt="0"/>
      <dgm:spPr/>
    </dgm:pt>
    <dgm:pt modelId="{090EE920-F7E8-4F94-AF61-6C4D09E61822}" type="pres">
      <dgm:prSet presAssocID="{C62C8389-F5BA-4A6F-8E25-27EC98FFEAC1}" presName="tx2" presStyleLbl="revTx" presStyleIdx="6" presStyleCnt="9" custScaleX="102963" custScaleY="295069"/>
      <dgm:spPr/>
      <dgm:t>
        <a:bodyPr/>
        <a:lstStyle/>
        <a:p>
          <a:endParaRPr lang="es-ES"/>
        </a:p>
      </dgm:t>
    </dgm:pt>
    <dgm:pt modelId="{3AACA39F-3B4A-4A7C-ADF5-08F90E498193}" type="pres">
      <dgm:prSet presAssocID="{C62C8389-F5BA-4A6F-8E25-27EC98FFEAC1}" presName="vert2" presStyleCnt="0"/>
      <dgm:spPr/>
    </dgm:pt>
    <dgm:pt modelId="{3ECB1CA0-9513-4531-B7C3-EED9324BB942}" type="pres">
      <dgm:prSet presAssocID="{C62C8389-F5BA-4A6F-8E25-27EC98FFEAC1}" presName="thinLine2b" presStyleLbl="callout" presStyleIdx="4" presStyleCnt="7"/>
      <dgm:spPr/>
    </dgm:pt>
    <dgm:pt modelId="{A3FF87FD-9B5A-454E-ACB7-04755C1A4E50}" type="pres">
      <dgm:prSet presAssocID="{C62C8389-F5BA-4A6F-8E25-27EC98FFEAC1}" presName="vertSpace2b" presStyleCnt="0"/>
      <dgm:spPr/>
    </dgm:pt>
    <dgm:pt modelId="{D30F826F-F956-41CB-86DC-70C6E53DAEF5}" type="pres">
      <dgm:prSet presAssocID="{F8619F1B-CC62-4F5D-BF07-A5786C530CAE}" presName="horz2" presStyleCnt="0"/>
      <dgm:spPr/>
    </dgm:pt>
    <dgm:pt modelId="{3B55850A-2E15-4A8C-8318-F85715487CF1}" type="pres">
      <dgm:prSet presAssocID="{F8619F1B-CC62-4F5D-BF07-A5786C530CAE}" presName="horzSpace2" presStyleCnt="0"/>
      <dgm:spPr/>
    </dgm:pt>
    <dgm:pt modelId="{C6AC355E-07E8-4DD1-B9FD-9AD19A027824}" type="pres">
      <dgm:prSet presAssocID="{F8619F1B-CC62-4F5D-BF07-A5786C530CAE}" presName="tx2" presStyleLbl="revTx" presStyleIdx="7" presStyleCnt="9"/>
      <dgm:spPr/>
      <dgm:t>
        <a:bodyPr/>
        <a:lstStyle/>
        <a:p>
          <a:endParaRPr lang="es-ES"/>
        </a:p>
      </dgm:t>
    </dgm:pt>
    <dgm:pt modelId="{6BC58AEF-88C5-4585-9232-6E2D836AF80B}" type="pres">
      <dgm:prSet presAssocID="{F8619F1B-CC62-4F5D-BF07-A5786C530CAE}" presName="vert2" presStyleCnt="0"/>
      <dgm:spPr/>
    </dgm:pt>
    <dgm:pt modelId="{A4CC72AA-5CE5-44EE-A8D2-AC63E8B1144A}" type="pres">
      <dgm:prSet presAssocID="{F8619F1B-CC62-4F5D-BF07-A5786C530CAE}" presName="thinLine2b" presStyleLbl="callout" presStyleIdx="5" presStyleCnt="7" custFlipVert="0" custSzY="45720" custScaleX="98783" custLinFactY="-2344986" custLinFactNeighborX="2487" custLinFactNeighborY="-2400000"/>
      <dgm:spPr/>
    </dgm:pt>
    <dgm:pt modelId="{3AA5E265-4335-4E3A-934A-B855E1296367}" type="pres">
      <dgm:prSet presAssocID="{F8619F1B-CC62-4F5D-BF07-A5786C530CAE}" presName="vertSpace2b" presStyleCnt="0"/>
      <dgm:spPr/>
    </dgm:pt>
    <dgm:pt modelId="{FADF353D-AA03-44A1-BFFD-BB9DC99752AC}" type="pres">
      <dgm:prSet presAssocID="{81597274-EDC7-488B-8B7E-C22C0FCC5232}" presName="horz2" presStyleCnt="0"/>
      <dgm:spPr/>
    </dgm:pt>
    <dgm:pt modelId="{B79DC6B5-F89B-40D0-891F-C27BBEC17B40}" type="pres">
      <dgm:prSet presAssocID="{81597274-EDC7-488B-8B7E-C22C0FCC5232}" presName="horzSpace2" presStyleCnt="0"/>
      <dgm:spPr/>
    </dgm:pt>
    <dgm:pt modelId="{F4D967D0-F807-4850-A046-DDD343E757FB}" type="pres">
      <dgm:prSet presAssocID="{81597274-EDC7-488B-8B7E-C22C0FCC5232}" presName="tx2" presStyleLbl="revTx" presStyleIdx="8" presStyleCnt="9"/>
      <dgm:spPr/>
      <dgm:t>
        <a:bodyPr/>
        <a:lstStyle/>
        <a:p>
          <a:endParaRPr lang="es-ES"/>
        </a:p>
      </dgm:t>
    </dgm:pt>
    <dgm:pt modelId="{A8DE2B04-186F-4ECF-B9FF-53BE1469C7DA}" type="pres">
      <dgm:prSet presAssocID="{81597274-EDC7-488B-8B7E-C22C0FCC5232}" presName="vert2" presStyleCnt="0"/>
      <dgm:spPr/>
    </dgm:pt>
    <dgm:pt modelId="{745F0312-3006-4F7F-9FE1-9D5D1C5D1834}" type="pres">
      <dgm:prSet presAssocID="{81597274-EDC7-488B-8B7E-C22C0FCC5232}" presName="thinLine2b" presStyleLbl="callout" presStyleIdx="6" presStyleCnt="7"/>
      <dgm:spPr/>
    </dgm:pt>
    <dgm:pt modelId="{A1CA8394-DB6D-4700-A558-376F494947EA}" type="pres">
      <dgm:prSet presAssocID="{81597274-EDC7-488B-8B7E-C22C0FCC5232}" presName="vertSpace2b" presStyleCnt="0"/>
      <dgm:spPr/>
    </dgm:pt>
  </dgm:ptLst>
  <dgm:cxnLst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620986BF-075C-4DBC-90FE-6CBA9737728E}" type="presOf" srcId="{F8619F1B-CC62-4F5D-BF07-A5786C530CAE}" destId="{C6AC355E-07E8-4DD1-B9FD-9AD19A027824}" srcOrd="0" destOrd="0" presId="urn:microsoft.com/office/officeart/2008/layout/LinedList"/>
    <dgm:cxn modelId="{01D410FB-89CC-484C-A2CF-FB3C4BC781B9}" type="presOf" srcId="{731AB1AD-AAFA-4082-BF61-61EB6E3BA2FB}" destId="{19B06BD5-A853-4080-A1D7-E00A9C118645}" srcOrd="0" destOrd="0" presId="urn:microsoft.com/office/officeart/2008/layout/LinedList"/>
    <dgm:cxn modelId="{88386DEF-90CC-4687-B1C9-3440148F0CA0}" type="presOf" srcId="{C62C8389-F5BA-4A6F-8E25-27EC98FFEAC1}" destId="{090EE920-F7E8-4F94-AF61-6C4D09E61822}" srcOrd="0" destOrd="0" presId="urn:microsoft.com/office/officeart/2008/layout/LinedList"/>
    <dgm:cxn modelId="{5A6B308F-EDF8-4919-8D0A-3707078771F2}" srcId="{0233AA7C-EE9C-4916-9381-C0A991A47847}" destId="{0F31F607-3588-49F0-9FEF-3903824014BE}" srcOrd="1" destOrd="0" parTransId="{2A97A8A6-4A81-48A5-808B-2F74A5FC2791}" sibTransId="{6693B3C4-236F-4C5A-B908-85F736781F18}"/>
    <dgm:cxn modelId="{C6323EE9-2613-471B-B56D-6A8DCFCDCF92}" srcId="{0233AA7C-EE9C-4916-9381-C0A991A47847}" destId="{C62C8389-F5BA-4A6F-8E25-27EC98FFEAC1}" srcOrd="3" destOrd="0" parTransId="{694FE606-C4B1-4098-94C5-2015EB163B07}" sibTransId="{EF9F5DCC-5FEB-4D3E-8B10-39676F0DAFDF}"/>
    <dgm:cxn modelId="{13414E1B-976C-4C30-9479-D43144956EC7}" type="presOf" srcId="{0F31F607-3588-49F0-9FEF-3903824014BE}" destId="{99FCB839-F708-4525-96B0-146BB745DA54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CD87C508-5E7E-4423-9E01-62C676569B67}" srcId="{0233AA7C-EE9C-4916-9381-C0A991A47847}" destId="{4ABF9EA7-2BC9-4E91-900A-80B5CEF51A52}" srcOrd="0" destOrd="0" parTransId="{3100D324-BCA5-4001-8224-EC3E77F47849}" sibTransId="{F07A06E3-9832-41D8-9B3D-9B17977855B6}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4210935D-FF85-4395-9DD9-59E8A6255CEF}" srcId="{0233AA7C-EE9C-4916-9381-C0A991A47847}" destId="{731AB1AD-AAFA-4082-BF61-61EB6E3BA2FB}" srcOrd="2" destOrd="0" parTransId="{393C319A-B1AF-40E1-B432-42487E795610}" sibTransId="{FBFD2F64-6EE8-4959-BD8A-BF6E0C175105}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2FEE5C2D-6EA5-477D-B923-01CF59F51A70}" type="presOf" srcId="{81597274-EDC7-488B-8B7E-C22C0FCC5232}" destId="{F4D967D0-F807-4850-A046-DDD343E757FB}" srcOrd="0" destOrd="0" presId="urn:microsoft.com/office/officeart/2008/layout/LinedList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66159E30-8C9E-4689-9C73-F5BA95E13AAB}" srcId="{0233AA7C-EE9C-4916-9381-C0A991A47847}" destId="{F8619F1B-CC62-4F5D-BF07-A5786C530CAE}" srcOrd="4" destOrd="0" parTransId="{62CAA20C-2AAC-47FE-9FD5-8D5A6CB234A1}" sibTransId="{DB41E624-481C-4FD9-A2F8-F19980D58D2E}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F14E7560-6820-4317-B256-7C2CC88D1DD3}" type="presOf" srcId="{4ABF9EA7-2BC9-4E91-900A-80B5CEF51A52}" destId="{0BFFDDAF-CBFC-4914-A7BD-CFA13D341D5A}" srcOrd="0" destOrd="0" presId="urn:microsoft.com/office/officeart/2008/layout/LinedList"/>
    <dgm:cxn modelId="{9B6733E3-6639-4D55-BE06-567770664612}" srcId="{0233AA7C-EE9C-4916-9381-C0A991A47847}" destId="{81597274-EDC7-488B-8B7E-C22C0FCC5232}" srcOrd="5" destOrd="0" parTransId="{3F7AE4F7-5BED-40CD-A15A-5D7D177CF924}" sibTransId="{5EB2B5FE-7212-46AF-8F76-509999C2D80E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96B7A4F3-085D-45EB-808E-29D2D095299D}" type="presParOf" srcId="{C09A2566-7F8C-440D-84A4-3A131BD9245D}" destId="{4AFC5225-DA69-433F-B9DE-BDE9A8908725}" srcOrd="0" destOrd="0" presId="urn:microsoft.com/office/officeart/2008/layout/LinedList"/>
    <dgm:cxn modelId="{705E37B7-6747-40ED-8AD8-4549A922A1F3}" type="presParOf" srcId="{C09A2566-7F8C-440D-84A4-3A131BD9245D}" destId="{992D7FEF-7CE5-44FF-AB8F-DFDDD2EE1807}" srcOrd="1" destOrd="0" presId="urn:microsoft.com/office/officeart/2008/layout/LinedList"/>
    <dgm:cxn modelId="{9816CD2B-FCD5-490D-8D51-A5AB3C2271C1}" type="presParOf" srcId="{992D7FEF-7CE5-44FF-AB8F-DFDDD2EE1807}" destId="{5FBC5C1E-ACA3-479A-8728-06D33D6F65B2}" srcOrd="0" destOrd="0" presId="urn:microsoft.com/office/officeart/2008/layout/LinedList"/>
    <dgm:cxn modelId="{541B782A-B834-44EB-AB2E-B76E5AB9AFAA}" type="presParOf" srcId="{992D7FEF-7CE5-44FF-AB8F-DFDDD2EE1807}" destId="{0BFFDDAF-CBFC-4914-A7BD-CFA13D341D5A}" srcOrd="1" destOrd="0" presId="urn:microsoft.com/office/officeart/2008/layout/LinedList"/>
    <dgm:cxn modelId="{42BF2B85-2585-412D-A68B-098166323A90}" type="presParOf" srcId="{992D7FEF-7CE5-44FF-AB8F-DFDDD2EE1807}" destId="{5088C02D-1492-4DC9-B91E-429F309B4B74}" srcOrd="2" destOrd="0" presId="urn:microsoft.com/office/officeart/2008/layout/LinedList"/>
    <dgm:cxn modelId="{68D75B64-654F-45F5-A759-E27117C4C49B}" type="presParOf" srcId="{C09A2566-7F8C-440D-84A4-3A131BD9245D}" destId="{EEE84854-68DD-4E35-8C0F-2195FAF20385}" srcOrd="2" destOrd="0" presId="urn:microsoft.com/office/officeart/2008/layout/LinedList"/>
    <dgm:cxn modelId="{82745631-381F-41AB-8B6F-6B013FAA681E}" type="presParOf" srcId="{C09A2566-7F8C-440D-84A4-3A131BD9245D}" destId="{CA68C75D-2CB8-4287-821B-697798008E70}" srcOrd="3" destOrd="0" presId="urn:microsoft.com/office/officeart/2008/layout/LinedList"/>
    <dgm:cxn modelId="{FE65558B-55CC-4574-9446-1407E6D509D5}" type="presParOf" srcId="{C09A2566-7F8C-440D-84A4-3A131BD9245D}" destId="{4BE45132-38DC-4624-B72C-A037E5486EA9}" srcOrd="4" destOrd="0" presId="urn:microsoft.com/office/officeart/2008/layout/LinedList"/>
    <dgm:cxn modelId="{8EFCDE43-01C4-4692-AC34-54277E2D1838}" type="presParOf" srcId="{4BE45132-38DC-4624-B72C-A037E5486EA9}" destId="{D2E39EA6-6F02-4E5B-B713-09B3E2E6C958}" srcOrd="0" destOrd="0" presId="urn:microsoft.com/office/officeart/2008/layout/LinedList"/>
    <dgm:cxn modelId="{393D0F78-712C-4B1D-9DDB-22A683CEDCA2}" type="presParOf" srcId="{4BE45132-38DC-4624-B72C-A037E5486EA9}" destId="{99FCB839-F708-4525-96B0-146BB745DA54}" srcOrd="1" destOrd="0" presId="urn:microsoft.com/office/officeart/2008/layout/LinedList"/>
    <dgm:cxn modelId="{3578D793-865F-4B18-B201-279D26A16670}" type="presParOf" srcId="{4BE45132-38DC-4624-B72C-A037E5486EA9}" destId="{420626AA-12FC-43F0-88AA-633E34F70BBA}" srcOrd="2" destOrd="0" presId="urn:microsoft.com/office/officeart/2008/layout/LinedList"/>
    <dgm:cxn modelId="{63EF36E1-A1B0-4D9F-8F66-09DEBC43561A}" type="presParOf" srcId="{C09A2566-7F8C-440D-84A4-3A131BD9245D}" destId="{E8BFC80D-9419-4200-B7DE-E15C0CB82981}" srcOrd="5" destOrd="0" presId="urn:microsoft.com/office/officeart/2008/layout/LinedList"/>
    <dgm:cxn modelId="{AABA6EA9-38C4-425B-B8B9-B274AFBDE0EA}" type="presParOf" srcId="{C09A2566-7F8C-440D-84A4-3A131BD9245D}" destId="{1CACE4F4-1A42-49F8-8179-B3400919FADC}" srcOrd="6" destOrd="0" presId="urn:microsoft.com/office/officeart/2008/layout/LinedList"/>
    <dgm:cxn modelId="{3F3E58EB-7737-4E78-84F3-4BF0ABA75462}" type="presParOf" srcId="{C09A2566-7F8C-440D-84A4-3A131BD9245D}" destId="{76443FF4-0353-4AE7-B533-BBE9CFFC38F4}" srcOrd="7" destOrd="0" presId="urn:microsoft.com/office/officeart/2008/layout/LinedList"/>
    <dgm:cxn modelId="{4728CCE2-A59B-454F-B15A-3B1DE29F29A9}" type="presParOf" srcId="{76443FF4-0353-4AE7-B533-BBE9CFFC38F4}" destId="{0EAE1EE5-401C-441A-8EA1-8F6EE1FAE688}" srcOrd="0" destOrd="0" presId="urn:microsoft.com/office/officeart/2008/layout/LinedList"/>
    <dgm:cxn modelId="{65EA6D47-FA7A-4A5B-BBED-78AE992A9E7E}" type="presParOf" srcId="{76443FF4-0353-4AE7-B533-BBE9CFFC38F4}" destId="{19B06BD5-A853-4080-A1D7-E00A9C118645}" srcOrd="1" destOrd="0" presId="urn:microsoft.com/office/officeart/2008/layout/LinedList"/>
    <dgm:cxn modelId="{54E67242-447C-4EA7-B0A2-CC47293DA85A}" type="presParOf" srcId="{76443FF4-0353-4AE7-B533-BBE9CFFC38F4}" destId="{A5F87EFC-998B-4942-83DC-292F21DC032C}" srcOrd="2" destOrd="0" presId="urn:microsoft.com/office/officeart/2008/layout/LinedList"/>
    <dgm:cxn modelId="{BE0F078B-1445-4881-B2D3-2BBA9017AD08}" type="presParOf" srcId="{C09A2566-7F8C-440D-84A4-3A131BD9245D}" destId="{FA97C027-2B4C-4A37-A869-9158E7A2B253}" srcOrd="8" destOrd="0" presId="urn:microsoft.com/office/officeart/2008/layout/LinedList"/>
    <dgm:cxn modelId="{FC50FA92-2CB4-4009-915B-4CB7E9078AAB}" type="presParOf" srcId="{C09A2566-7F8C-440D-84A4-3A131BD9245D}" destId="{F3670FC2-F55A-489D-B207-1B3BBB02C426}" srcOrd="9" destOrd="0" presId="urn:microsoft.com/office/officeart/2008/layout/LinedList"/>
    <dgm:cxn modelId="{1C5E3EFD-DB6F-4CB3-946E-1C622A261649}" type="presParOf" srcId="{C09A2566-7F8C-440D-84A4-3A131BD9245D}" destId="{3C09007B-7710-41E5-82F4-13D945DE2637}" srcOrd="10" destOrd="0" presId="urn:microsoft.com/office/officeart/2008/layout/LinedList"/>
    <dgm:cxn modelId="{462C8937-6CD7-4EDF-8331-DB11F6ABD00E}" type="presParOf" srcId="{3C09007B-7710-41E5-82F4-13D945DE2637}" destId="{F142B275-74BD-474B-814C-6961046B1C61}" srcOrd="0" destOrd="0" presId="urn:microsoft.com/office/officeart/2008/layout/LinedList"/>
    <dgm:cxn modelId="{E29818ED-8382-4355-B4F5-B12507111022}" type="presParOf" srcId="{3C09007B-7710-41E5-82F4-13D945DE2637}" destId="{090EE920-F7E8-4F94-AF61-6C4D09E61822}" srcOrd="1" destOrd="0" presId="urn:microsoft.com/office/officeart/2008/layout/LinedList"/>
    <dgm:cxn modelId="{05F0D4E0-0616-4FBA-B512-DFF67A387C83}" type="presParOf" srcId="{3C09007B-7710-41E5-82F4-13D945DE2637}" destId="{3AACA39F-3B4A-4A7C-ADF5-08F90E498193}" srcOrd="2" destOrd="0" presId="urn:microsoft.com/office/officeart/2008/layout/LinedList"/>
    <dgm:cxn modelId="{1F751593-3792-430B-9FF3-901265CCA0F7}" type="presParOf" srcId="{C09A2566-7F8C-440D-84A4-3A131BD9245D}" destId="{3ECB1CA0-9513-4531-B7C3-EED9324BB942}" srcOrd="11" destOrd="0" presId="urn:microsoft.com/office/officeart/2008/layout/LinedList"/>
    <dgm:cxn modelId="{67506E58-18FC-4B8E-9D60-F821BD3458E9}" type="presParOf" srcId="{C09A2566-7F8C-440D-84A4-3A131BD9245D}" destId="{A3FF87FD-9B5A-454E-ACB7-04755C1A4E50}" srcOrd="12" destOrd="0" presId="urn:microsoft.com/office/officeart/2008/layout/LinedList"/>
    <dgm:cxn modelId="{A99B4038-4FB5-4973-AD03-C8AA59D21B3B}" type="presParOf" srcId="{C09A2566-7F8C-440D-84A4-3A131BD9245D}" destId="{D30F826F-F956-41CB-86DC-70C6E53DAEF5}" srcOrd="13" destOrd="0" presId="urn:microsoft.com/office/officeart/2008/layout/LinedList"/>
    <dgm:cxn modelId="{59BA5280-8961-48AD-8DE7-431A5547B64D}" type="presParOf" srcId="{D30F826F-F956-41CB-86DC-70C6E53DAEF5}" destId="{3B55850A-2E15-4A8C-8318-F85715487CF1}" srcOrd="0" destOrd="0" presId="urn:microsoft.com/office/officeart/2008/layout/LinedList"/>
    <dgm:cxn modelId="{91432AD7-7B0C-4328-89DB-A4178FE4CAAD}" type="presParOf" srcId="{D30F826F-F956-41CB-86DC-70C6E53DAEF5}" destId="{C6AC355E-07E8-4DD1-B9FD-9AD19A027824}" srcOrd="1" destOrd="0" presId="urn:microsoft.com/office/officeart/2008/layout/LinedList"/>
    <dgm:cxn modelId="{14CAA102-7F54-4FB7-BEAD-616E802BD5C2}" type="presParOf" srcId="{D30F826F-F956-41CB-86DC-70C6E53DAEF5}" destId="{6BC58AEF-88C5-4585-9232-6E2D836AF80B}" srcOrd="2" destOrd="0" presId="urn:microsoft.com/office/officeart/2008/layout/LinedList"/>
    <dgm:cxn modelId="{42B5E783-B49D-4858-BA6E-04773AA33B11}" type="presParOf" srcId="{C09A2566-7F8C-440D-84A4-3A131BD9245D}" destId="{A4CC72AA-5CE5-44EE-A8D2-AC63E8B1144A}" srcOrd="14" destOrd="0" presId="urn:microsoft.com/office/officeart/2008/layout/LinedList"/>
    <dgm:cxn modelId="{1EFA8565-87C3-47EE-892B-03D666A895A9}" type="presParOf" srcId="{C09A2566-7F8C-440D-84A4-3A131BD9245D}" destId="{3AA5E265-4335-4E3A-934A-B855E1296367}" srcOrd="15" destOrd="0" presId="urn:microsoft.com/office/officeart/2008/layout/LinedList"/>
    <dgm:cxn modelId="{3A8C92E1-C22D-4028-9D98-6293E386957B}" type="presParOf" srcId="{C09A2566-7F8C-440D-84A4-3A131BD9245D}" destId="{FADF353D-AA03-44A1-BFFD-BB9DC99752AC}" srcOrd="16" destOrd="0" presId="urn:microsoft.com/office/officeart/2008/layout/LinedList"/>
    <dgm:cxn modelId="{127AA414-0696-4AEF-8F99-2F24A67FEA64}" type="presParOf" srcId="{FADF353D-AA03-44A1-BFFD-BB9DC99752AC}" destId="{B79DC6B5-F89B-40D0-891F-C27BBEC17B40}" srcOrd="0" destOrd="0" presId="urn:microsoft.com/office/officeart/2008/layout/LinedList"/>
    <dgm:cxn modelId="{53670B47-855B-4296-840D-41135A7B8A31}" type="presParOf" srcId="{FADF353D-AA03-44A1-BFFD-BB9DC99752AC}" destId="{F4D967D0-F807-4850-A046-DDD343E757FB}" srcOrd="1" destOrd="0" presId="urn:microsoft.com/office/officeart/2008/layout/LinedList"/>
    <dgm:cxn modelId="{E672797D-5ED7-4BBF-8D18-DB6F2D1F4F40}" type="presParOf" srcId="{FADF353D-AA03-44A1-BFFD-BB9DC99752AC}" destId="{A8DE2B04-186F-4ECF-B9FF-53BE1469C7DA}" srcOrd="2" destOrd="0" presId="urn:microsoft.com/office/officeart/2008/layout/LinedList"/>
    <dgm:cxn modelId="{43481213-97F7-4874-9A5F-EE6068F89F88}" type="presParOf" srcId="{C09A2566-7F8C-440D-84A4-3A131BD9245D}" destId="{745F0312-3006-4F7F-9FE1-9D5D1C5D1834}" srcOrd="17" destOrd="0" presId="urn:microsoft.com/office/officeart/2008/layout/LinedList"/>
    <dgm:cxn modelId="{2BD0CB18-0947-426A-9694-F821A1D1085A}" type="presParOf" srcId="{C09A2566-7F8C-440D-84A4-3A131BD9245D}" destId="{A1CA8394-DB6D-4700-A558-376F494947E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SESIONES CELEBRADAS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 custT="1"/>
      <dgm:spPr/>
      <dgm:t>
        <a:bodyPr/>
        <a:lstStyle/>
        <a:p>
          <a:r>
            <a:rPr lang="es-ES" sz="1800" i="1" dirty="0" smtClean="0"/>
            <a:t>Día 10/03/20 (presencial)</a:t>
          </a:r>
          <a:endParaRPr lang="es-ES" sz="1800" i="1" dirty="0"/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64FD6DEE-BB18-4029-806C-CA8DDD692810}">
      <dgm:prSet phldrT="[Texto]" custT="1"/>
      <dgm:spPr/>
      <dgm:t>
        <a:bodyPr/>
        <a:lstStyle/>
        <a:p>
          <a:r>
            <a:rPr lang="es-ES" sz="2000" i="1" dirty="0">
              <a:solidFill>
                <a:schemeClr val="accent1">
                  <a:lumMod val="75000"/>
                </a:schemeClr>
              </a:solidFill>
            </a:rPr>
            <a:t>Día </a:t>
          </a:r>
          <a:r>
            <a:rPr lang="es-ES" sz="2000" i="1" dirty="0" smtClean="0">
              <a:solidFill>
                <a:schemeClr val="accent1">
                  <a:lumMod val="75000"/>
                </a:schemeClr>
              </a:solidFill>
            </a:rPr>
            <a:t>18/11/21 </a:t>
          </a:r>
          <a:r>
            <a:rPr lang="es-ES" sz="2000" i="1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es-ES" sz="2000" i="1" dirty="0" smtClean="0">
              <a:solidFill>
                <a:schemeClr val="accent1">
                  <a:lumMod val="75000"/>
                </a:schemeClr>
              </a:solidFill>
            </a:rPr>
            <a:t>presencial solo organizaciones , firma de los acuerdos)</a:t>
          </a:r>
          <a:endParaRPr lang="es-ES" sz="2000" i="1" dirty="0">
            <a:solidFill>
              <a:schemeClr val="accent1">
                <a:lumMod val="75000"/>
              </a:schemeClr>
            </a:solidFill>
          </a:endParaRPr>
        </a:p>
      </dgm:t>
    </dgm:pt>
    <dgm:pt modelId="{42460ACC-F306-4DDD-BE17-3CE1FD48DBC8}" type="parTrans" cxnId="{DBD72EC4-1D1E-45C6-AAC5-2E228BF69BB0}">
      <dgm:prSet/>
      <dgm:spPr/>
      <dgm:t>
        <a:bodyPr/>
        <a:lstStyle/>
        <a:p>
          <a:endParaRPr lang="es-ES"/>
        </a:p>
      </dgm:t>
    </dgm:pt>
    <dgm:pt modelId="{08F77CC1-BD42-483B-8D97-06A5826B0669}" type="sibTrans" cxnId="{DBD72EC4-1D1E-45C6-AAC5-2E228BF69BB0}">
      <dgm:prSet/>
      <dgm:spPr/>
      <dgm:t>
        <a:bodyPr/>
        <a:lstStyle/>
        <a:p>
          <a:endParaRPr lang="es-ES"/>
        </a:p>
      </dgm:t>
    </dgm:pt>
    <dgm:pt modelId="{507ABAD7-9655-4221-BC55-B4B8228D07AC}">
      <dgm:prSet phldrT="[Texto]" custT="1"/>
      <dgm:spPr/>
      <dgm:t>
        <a:bodyPr/>
        <a:lstStyle/>
        <a:p>
          <a:r>
            <a:rPr lang="es-ES" sz="2000" i="1" dirty="0">
              <a:solidFill>
                <a:schemeClr val="accent1">
                  <a:lumMod val="75000"/>
                </a:schemeClr>
              </a:solidFill>
            </a:rPr>
            <a:t>Día </a:t>
          </a:r>
          <a:r>
            <a:rPr lang="es-ES" sz="2000" i="1" dirty="0" smtClean="0">
              <a:solidFill>
                <a:schemeClr val="accent1">
                  <a:lumMod val="75000"/>
                </a:schemeClr>
              </a:solidFill>
            </a:rPr>
            <a:t>22/09/21 </a:t>
          </a:r>
          <a:r>
            <a:rPr lang="es-ES" sz="2000" i="1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es-ES" sz="2000" i="1" dirty="0" smtClean="0">
              <a:solidFill>
                <a:schemeClr val="accent1">
                  <a:lumMod val="75000"/>
                </a:schemeClr>
              </a:solidFill>
            </a:rPr>
            <a:t>presencial)</a:t>
          </a:r>
          <a:endParaRPr lang="es-ES" sz="2000" i="1" dirty="0">
            <a:solidFill>
              <a:schemeClr val="accent1">
                <a:lumMod val="75000"/>
              </a:schemeClr>
            </a:solidFill>
          </a:endParaRPr>
        </a:p>
      </dgm:t>
    </dgm:pt>
    <dgm:pt modelId="{17177CA5-B404-46B4-B2BA-31EE806BEB65}" type="parTrans" cxnId="{4948DE70-51CB-4437-90AC-DBFA1F5D67D0}">
      <dgm:prSet/>
      <dgm:spPr/>
      <dgm:t>
        <a:bodyPr/>
        <a:lstStyle/>
        <a:p>
          <a:endParaRPr lang="es-ES"/>
        </a:p>
      </dgm:t>
    </dgm:pt>
    <dgm:pt modelId="{C2847816-FF53-4C8A-BF70-4E4A6EDDCD27}" type="sibTrans" cxnId="{4948DE70-51CB-4437-90AC-DBFA1F5D67D0}">
      <dgm:prSet/>
      <dgm:spPr/>
      <dgm:t>
        <a:bodyPr/>
        <a:lstStyle/>
        <a:p>
          <a:endParaRPr lang="es-ES"/>
        </a:p>
      </dgm:t>
    </dgm:pt>
    <dgm:pt modelId="{3958C759-803A-49F3-BC15-95DC228D0206}">
      <dgm:prSet phldrT="[Texto]" custT="1"/>
      <dgm:spPr/>
      <dgm:t>
        <a:bodyPr/>
        <a:lstStyle/>
        <a:p>
          <a:r>
            <a:rPr lang="es-ES" sz="2000" i="1" dirty="0">
              <a:solidFill>
                <a:schemeClr val="accent1">
                  <a:lumMod val="75000"/>
                </a:schemeClr>
              </a:solidFill>
            </a:rPr>
            <a:t>Día </a:t>
          </a:r>
          <a:r>
            <a:rPr lang="es-ES" sz="2000" i="1" dirty="0" smtClean="0">
              <a:solidFill>
                <a:schemeClr val="accent1">
                  <a:lumMod val="75000"/>
                </a:schemeClr>
              </a:solidFill>
            </a:rPr>
            <a:t>07/10/21 </a:t>
          </a:r>
          <a:r>
            <a:rPr lang="es-ES" sz="2000" i="1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es-ES" sz="2000" i="1" dirty="0" smtClean="0">
              <a:solidFill>
                <a:schemeClr val="accent1">
                  <a:lumMod val="75000"/>
                </a:schemeClr>
              </a:solidFill>
            </a:rPr>
            <a:t>presencial)</a:t>
          </a:r>
          <a:endParaRPr lang="es-ES" sz="2000" i="1" dirty="0">
            <a:solidFill>
              <a:schemeClr val="accent1">
                <a:lumMod val="75000"/>
              </a:schemeClr>
            </a:solidFill>
          </a:endParaRPr>
        </a:p>
      </dgm:t>
    </dgm:pt>
    <dgm:pt modelId="{727B725F-7139-4B7F-8DAB-0C3EF859FDDD}" type="parTrans" cxnId="{755CFB89-0C1C-47AA-989B-64E6DB012680}">
      <dgm:prSet/>
      <dgm:spPr/>
      <dgm:t>
        <a:bodyPr/>
        <a:lstStyle/>
        <a:p>
          <a:endParaRPr lang="es-ES"/>
        </a:p>
      </dgm:t>
    </dgm:pt>
    <dgm:pt modelId="{D0F8669B-854B-4A36-A555-53BE3A7526C9}" type="sibTrans" cxnId="{755CFB89-0C1C-47AA-989B-64E6DB012680}">
      <dgm:prSet/>
      <dgm:spPr/>
      <dgm:t>
        <a:bodyPr/>
        <a:lstStyle/>
        <a:p>
          <a:endParaRPr lang="es-ES"/>
        </a:p>
      </dgm:t>
    </dgm:pt>
    <dgm:pt modelId="{CC7FCEEE-1044-4671-8E4F-59E8BD2557B3}">
      <dgm:prSet phldrT="[Texto]" custT="1"/>
      <dgm:spPr/>
      <dgm:t>
        <a:bodyPr/>
        <a:lstStyle/>
        <a:p>
          <a:r>
            <a:rPr lang="es-ES" sz="1800" i="1" dirty="0" smtClean="0"/>
            <a:t>Día 11/03/20 (presencial)</a:t>
          </a:r>
          <a:endParaRPr lang="es-ES" sz="1800" i="1" dirty="0"/>
        </a:p>
      </dgm:t>
    </dgm:pt>
    <dgm:pt modelId="{66D06483-40DA-4D44-AD5E-4D02217560E9}" type="parTrans" cxnId="{C67DE325-5B35-4B5A-9053-1D16E5FDFFB4}">
      <dgm:prSet/>
      <dgm:spPr/>
      <dgm:t>
        <a:bodyPr/>
        <a:lstStyle/>
        <a:p>
          <a:endParaRPr lang="es-ES"/>
        </a:p>
      </dgm:t>
    </dgm:pt>
    <dgm:pt modelId="{6C38C5B4-2923-4356-9F2F-0096120DBBF8}" type="sibTrans" cxnId="{C67DE325-5B35-4B5A-9053-1D16E5FDFFB4}">
      <dgm:prSet/>
      <dgm:spPr/>
      <dgm:t>
        <a:bodyPr/>
        <a:lstStyle/>
        <a:p>
          <a:endParaRPr lang="es-ES"/>
        </a:p>
      </dgm:t>
    </dgm:pt>
    <dgm:pt modelId="{4833F4DE-27D2-416C-9F83-8F20D59F4E93}">
      <dgm:prSet phldrT="[Texto]" custT="1"/>
      <dgm:spPr/>
      <dgm:t>
        <a:bodyPr/>
        <a:lstStyle/>
        <a:p>
          <a:r>
            <a:rPr lang="es-ES" sz="1800" i="1" dirty="0" smtClean="0"/>
            <a:t>Día 21/04/21 (presencial)</a:t>
          </a:r>
          <a:endParaRPr lang="es-ES" sz="1800" i="1" dirty="0"/>
        </a:p>
      </dgm:t>
    </dgm:pt>
    <dgm:pt modelId="{D87E55AF-9CD5-4656-82A3-F21B0E70CB9B}" type="parTrans" cxnId="{A160A9C8-69F8-41DD-9FD7-B944B87BF064}">
      <dgm:prSet/>
      <dgm:spPr/>
      <dgm:t>
        <a:bodyPr/>
        <a:lstStyle/>
        <a:p>
          <a:endParaRPr lang="es-ES"/>
        </a:p>
      </dgm:t>
    </dgm:pt>
    <dgm:pt modelId="{F8C349BA-BA8C-4272-A60D-CFBEBA0CD78D}" type="sibTrans" cxnId="{A160A9C8-69F8-41DD-9FD7-B944B87BF064}">
      <dgm:prSet/>
      <dgm:spPr/>
      <dgm:t>
        <a:bodyPr/>
        <a:lstStyle/>
        <a:p>
          <a:endParaRPr lang="es-ES"/>
        </a:p>
      </dgm:t>
    </dgm:pt>
    <dgm:pt modelId="{4D9433E0-116F-475D-A070-DD7CCCBE6D74}">
      <dgm:prSet phldrT="[Texto]" custT="1"/>
      <dgm:spPr/>
      <dgm:t>
        <a:bodyPr/>
        <a:lstStyle/>
        <a:p>
          <a:r>
            <a:rPr lang="es-ES" sz="1800" i="1" dirty="0" smtClean="0"/>
            <a:t>Día 13/05/21 (presencial)</a:t>
          </a:r>
          <a:endParaRPr lang="es-ES" sz="1800" i="1" dirty="0"/>
        </a:p>
      </dgm:t>
    </dgm:pt>
    <dgm:pt modelId="{B228F63F-6E4D-4922-9419-9F7B99D9CC91}" type="parTrans" cxnId="{00A0CADD-6070-4B5F-A19B-C66A65B593CA}">
      <dgm:prSet/>
      <dgm:spPr/>
      <dgm:t>
        <a:bodyPr/>
        <a:lstStyle/>
        <a:p>
          <a:endParaRPr lang="es-ES"/>
        </a:p>
      </dgm:t>
    </dgm:pt>
    <dgm:pt modelId="{DD4079E9-BC13-4249-8178-258B6B5F03A7}" type="sibTrans" cxnId="{00A0CADD-6070-4B5F-A19B-C66A65B593CA}">
      <dgm:prSet/>
      <dgm:spPr/>
      <dgm:t>
        <a:bodyPr/>
        <a:lstStyle/>
        <a:p>
          <a:endParaRPr lang="es-ES"/>
        </a:p>
      </dgm:t>
    </dgm:pt>
    <dgm:pt modelId="{EC647F44-D0A8-446C-98AB-FB827D795DCD}">
      <dgm:prSet phldrT="[Texto]" custT="1"/>
      <dgm:spPr/>
      <dgm:t>
        <a:bodyPr/>
        <a:lstStyle/>
        <a:p>
          <a:r>
            <a:rPr lang="es-ES" sz="1800" i="1" dirty="0" smtClean="0"/>
            <a:t>Día 25/05/21 (presencial)</a:t>
          </a:r>
          <a:endParaRPr lang="es-ES" sz="1800" i="1" dirty="0"/>
        </a:p>
      </dgm:t>
    </dgm:pt>
    <dgm:pt modelId="{3EE7DF5F-F810-4197-B04F-C309DF0C302B}" type="parTrans" cxnId="{B80CFA8D-68C8-4909-8E81-3BFC70B27B5D}">
      <dgm:prSet/>
      <dgm:spPr/>
      <dgm:t>
        <a:bodyPr/>
        <a:lstStyle/>
        <a:p>
          <a:endParaRPr lang="es-ES"/>
        </a:p>
      </dgm:t>
    </dgm:pt>
    <dgm:pt modelId="{61CF91E9-7D30-492D-8174-668A198B26CA}" type="sibTrans" cxnId="{B80CFA8D-68C8-4909-8E81-3BFC70B27B5D}">
      <dgm:prSet/>
      <dgm:spPr/>
      <dgm:t>
        <a:bodyPr/>
        <a:lstStyle/>
        <a:p>
          <a:endParaRPr lang="es-ES"/>
        </a:p>
      </dgm:t>
    </dgm:pt>
    <dgm:pt modelId="{572A62EF-46F7-4349-B170-1B360BA1EA2F}">
      <dgm:prSet phldrT="[Texto]" custT="1"/>
      <dgm:spPr/>
      <dgm:t>
        <a:bodyPr/>
        <a:lstStyle/>
        <a:p>
          <a:r>
            <a:rPr lang="es-ES" sz="1800" i="1" dirty="0" smtClean="0"/>
            <a:t>Día 08/06/21 (presencial)</a:t>
          </a:r>
          <a:endParaRPr lang="es-ES" sz="1800" i="1" dirty="0"/>
        </a:p>
      </dgm:t>
    </dgm:pt>
    <dgm:pt modelId="{55A87A60-71B9-49B6-AE1F-5CE34E84AC35}" type="parTrans" cxnId="{FBB04105-6FDD-4D1B-9519-E2A049DEB81C}">
      <dgm:prSet/>
      <dgm:spPr/>
      <dgm:t>
        <a:bodyPr/>
        <a:lstStyle/>
        <a:p>
          <a:endParaRPr lang="es-ES"/>
        </a:p>
      </dgm:t>
    </dgm:pt>
    <dgm:pt modelId="{B3E0AE09-E8E6-4548-9A13-CDEAB34A044F}" type="sibTrans" cxnId="{FBB04105-6FDD-4D1B-9519-E2A049DEB81C}">
      <dgm:prSet/>
      <dgm:spPr/>
      <dgm:t>
        <a:bodyPr/>
        <a:lstStyle/>
        <a:p>
          <a:endParaRPr lang="es-ES"/>
        </a:p>
      </dgm:t>
    </dgm:pt>
    <dgm:pt modelId="{CC9243ED-0F21-42F8-A88A-30D1F72A1B74}">
      <dgm:prSet phldrT="[Texto]" custT="1"/>
      <dgm:spPr/>
      <dgm:t>
        <a:bodyPr/>
        <a:lstStyle/>
        <a:p>
          <a:r>
            <a:rPr lang="es-ES" sz="2000" i="1" dirty="0" smtClean="0">
              <a:solidFill>
                <a:schemeClr val="accent1">
                  <a:lumMod val="75000"/>
                </a:schemeClr>
              </a:solidFill>
            </a:rPr>
            <a:t>Día 21/09/21 (presencial)</a:t>
          </a:r>
          <a:endParaRPr lang="es-ES" sz="2000" i="1" dirty="0">
            <a:solidFill>
              <a:schemeClr val="accent1">
                <a:lumMod val="75000"/>
              </a:schemeClr>
            </a:solidFill>
          </a:endParaRPr>
        </a:p>
      </dgm:t>
    </dgm:pt>
    <dgm:pt modelId="{44DD00E8-C305-4163-A97E-641ED8E828B6}" type="parTrans" cxnId="{F15BCC0E-32B7-44A0-98E0-4A6DF7B2EA0F}">
      <dgm:prSet/>
      <dgm:spPr/>
      <dgm:t>
        <a:bodyPr/>
        <a:lstStyle/>
        <a:p>
          <a:endParaRPr lang="es-ES"/>
        </a:p>
      </dgm:t>
    </dgm:pt>
    <dgm:pt modelId="{742EFAF4-CEBB-4D29-A329-44927951A29A}" type="sibTrans" cxnId="{F15BCC0E-32B7-44A0-98E0-4A6DF7B2EA0F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FF50E9-7382-4288-A897-ED2D61E3CE2D}" type="pres">
      <dgm:prSet presAssocID="{A4867A65-DAAB-45B4-81F9-77C19980E8FE}" presName="parentText" presStyleLbl="node1" presStyleIdx="0" presStyleCnt="1" custLinFactNeighborX="-268" custLinFactNeighborY="5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A69C43-CBC0-4900-B4C6-299B9F33AAE4}" srcId="{A4867A65-DAAB-45B4-81F9-77C19980E8FE}" destId="{10027ABE-6949-4205-BF2F-B6C26C53E057}" srcOrd="0" destOrd="0" parTransId="{0A28894E-3D58-4ADC-8260-8892AC1BD4F9}" sibTransId="{A4969FD7-470D-47AA-A090-1BB220527FB3}"/>
    <dgm:cxn modelId="{C67DE325-5B35-4B5A-9053-1D16E5FDFFB4}" srcId="{A4867A65-DAAB-45B4-81F9-77C19980E8FE}" destId="{CC7FCEEE-1044-4671-8E4F-59E8BD2557B3}" srcOrd="1" destOrd="0" parTransId="{66D06483-40DA-4D44-AD5E-4D02217560E9}" sibTransId="{6C38C5B4-2923-4356-9F2F-0096120DBBF8}"/>
    <dgm:cxn modelId="{4A93E2CA-2288-4706-AB19-CFBD99FF7E9B}" type="presOf" srcId="{4D9433E0-116F-475D-A070-DD7CCCBE6D74}" destId="{29B3CFFC-DB43-4F1D-AAC1-EDE51B240B83}" srcOrd="0" destOrd="3" presId="urn:microsoft.com/office/officeart/2005/8/layout/vList2"/>
    <dgm:cxn modelId="{8967B9C7-6689-4912-A5FC-3C4DDA612E1A}" type="presOf" srcId="{4833F4DE-27D2-416C-9F83-8F20D59F4E93}" destId="{29B3CFFC-DB43-4F1D-AAC1-EDE51B240B83}" srcOrd="0" destOrd="2" presId="urn:microsoft.com/office/officeart/2005/8/layout/vList2"/>
    <dgm:cxn modelId="{E51A5F20-F0D8-1742-B5B5-1F29C9C93315}" type="presOf" srcId="{507ABAD7-9655-4221-BC55-B4B8228D07AC}" destId="{29B3CFFC-DB43-4F1D-AAC1-EDE51B240B83}" srcOrd="0" destOrd="7" presId="urn:microsoft.com/office/officeart/2005/8/layout/vList2"/>
    <dgm:cxn modelId="{E331B567-E309-1D45-9C88-027F055FFA84}" type="presOf" srcId="{10027ABE-6949-4205-BF2F-B6C26C53E057}" destId="{29B3CFFC-DB43-4F1D-AAC1-EDE51B240B83}" srcOrd="0" destOrd="0" presId="urn:microsoft.com/office/officeart/2005/8/layout/vList2"/>
    <dgm:cxn modelId="{755CFB89-0C1C-47AA-989B-64E6DB012680}" srcId="{A4867A65-DAAB-45B4-81F9-77C19980E8FE}" destId="{3958C759-803A-49F3-BC15-95DC228D0206}" srcOrd="8" destOrd="0" parTransId="{727B725F-7139-4B7F-8DAB-0C3EF859FDDD}" sibTransId="{D0F8669B-854B-4A36-A555-53BE3A7526C9}"/>
    <dgm:cxn modelId="{946FE83B-EB50-7347-BB81-D5F46705416C}" type="presOf" srcId="{A4867A65-DAAB-45B4-81F9-77C19980E8FE}" destId="{39FF50E9-7382-4288-A897-ED2D61E3CE2D}" srcOrd="0" destOrd="0" presId="urn:microsoft.com/office/officeart/2005/8/layout/vList2"/>
    <dgm:cxn modelId="{4948DE70-51CB-4437-90AC-DBFA1F5D67D0}" srcId="{A4867A65-DAAB-45B4-81F9-77C19980E8FE}" destId="{507ABAD7-9655-4221-BC55-B4B8228D07AC}" srcOrd="7" destOrd="0" parTransId="{17177CA5-B404-46B4-B2BA-31EE806BEB65}" sibTransId="{C2847816-FF53-4C8A-BF70-4E4A6EDDCD27}"/>
    <dgm:cxn modelId="{F15BCC0E-32B7-44A0-98E0-4A6DF7B2EA0F}" srcId="{A4867A65-DAAB-45B4-81F9-77C19980E8FE}" destId="{CC9243ED-0F21-42F8-A88A-30D1F72A1B74}" srcOrd="6" destOrd="0" parTransId="{44DD00E8-C305-4163-A97E-641ED8E828B6}" sibTransId="{742EFAF4-CEBB-4D29-A329-44927951A29A}"/>
    <dgm:cxn modelId="{B80CFA8D-68C8-4909-8E81-3BFC70B27B5D}" srcId="{A4867A65-DAAB-45B4-81F9-77C19980E8FE}" destId="{EC647F44-D0A8-446C-98AB-FB827D795DCD}" srcOrd="4" destOrd="0" parTransId="{3EE7DF5F-F810-4197-B04F-C309DF0C302B}" sibTransId="{61CF91E9-7D30-492D-8174-668A198B26CA}"/>
    <dgm:cxn modelId="{00A0CADD-6070-4B5F-A19B-C66A65B593CA}" srcId="{A4867A65-DAAB-45B4-81F9-77C19980E8FE}" destId="{4D9433E0-116F-475D-A070-DD7CCCBE6D74}" srcOrd="3" destOrd="0" parTransId="{B228F63F-6E4D-4922-9419-9F7B99D9CC91}" sibTransId="{DD4079E9-BC13-4249-8178-258B6B5F03A7}"/>
    <dgm:cxn modelId="{3088007E-59BD-504B-BC7A-8B2362C1B6CB}" type="presOf" srcId="{64FD6DEE-BB18-4029-806C-CA8DDD692810}" destId="{29B3CFFC-DB43-4F1D-AAC1-EDE51B240B83}" srcOrd="0" destOrd="9" presId="urn:microsoft.com/office/officeart/2005/8/layout/vList2"/>
    <dgm:cxn modelId="{651C82A8-ECDD-439D-A9DE-07FF0C0CC772}" type="presOf" srcId="{EC647F44-D0A8-446C-98AB-FB827D795DCD}" destId="{29B3CFFC-DB43-4F1D-AAC1-EDE51B240B83}" srcOrd="0" destOrd="4" presId="urn:microsoft.com/office/officeart/2005/8/layout/vList2"/>
    <dgm:cxn modelId="{D029518F-C5EE-44DE-B507-25297201510D}" type="presOf" srcId="{84C9E03A-7C8D-4776-A60D-8E5E6C2BAB31}" destId="{63F62812-5B2D-402B-AF54-74470061B6C3}" srcOrd="0" destOrd="0" presId="urn:microsoft.com/office/officeart/2005/8/layout/vList2"/>
    <dgm:cxn modelId="{DBD72EC4-1D1E-45C6-AAC5-2E228BF69BB0}" srcId="{A4867A65-DAAB-45B4-81F9-77C19980E8FE}" destId="{64FD6DEE-BB18-4029-806C-CA8DDD692810}" srcOrd="9" destOrd="0" parTransId="{42460ACC-F306-4DDD-BE17-3CE1FD48DBC8}" sibTransId="{08F77CC1-BD42-483B-8D97-06A5826B0669}"/>
    <dgm:cxn modelId="{54DB6216-5FDB-4878-80C1-9665E5118891}" type="presOf" srcId="{CC7FCEEE-1044-4671-8E4F-59E8BD2557B3}" destId="{29B3CFFC-DB43-4F1D-AAC1-EDE51B240B83}" srcOrd="0" destOrd="1" presId="urn:microsoft.com/office/officeart/2005/8/layout/vList2"/>
    <dgm:cxn modelId="{A160A9C8-69F8-41DD-9FD7-B944B87BF064}" srcId="{A4867A65-DAAB-45B4-81F9-77C19980E8FE}" destId="{4833F4DE-27D2-416C-9F83-8F20D59F4E93}" srcOrd="2" destOrd="0" parTransId="{D87E55AF-9CD5-4656-82A3-F21B0E70CB9B}" sibTransId="{F8C349BA-BA8C-4272-A60D-CFBEBA0CD78D}"/>
    <dgm:cxn modelId="{FBB04105-6FDD-4D1B-9519-E2A049DEB81C}" srcId="{A4867A65-DAAB-45B4-81F9-77C19980E8FE}" destId="{572A62EF-46F7-4349-B170-1B360BA1EA2F}" srcOrd="5" destOrd="0" parTransId="{55A87A60-71B9-49B6-AE1F-5CE34E84AC35}" sibTransId="{B3E0AE09-E8E6-4548-9A13-CDEAB34A044F}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00A24AB3-46C3-48E0-B122-DCE2BAED87C7}" type="presOf" srcId="{572A62EF-46F7-4349-B170-1B360BA1EA2F}" destId="{29B3CFFC-DB43-4F1D-AAC1-EDE51B240B83}" srcOrd="0" destOrd="5" presId="urn:microsoft.com/office/officeart/2005/8/layout/vList2"/>
    <dgm:cxn modelId="{04D1A6AA-E8B9-384D-955C-C52383775074}" type="presOf" srcId="{3958C759-803A-49F3-BC15-95DC228D0206}" destId="{29B3CFFC-DB43-4F1D-AAC1-EDE51B240B83}" srcOrd="0" destOrd="8" presId="urn:microsoft.com/office/officeart/2005/8/layout/vList2"/>
    <dgm:cxn modelId="{4F877699-80F0-408D-AE79-611F8077EFEA}" type="presOf" srcId="{CC9243ED-0F21-42F8-A88A-30D1F72A1B74}" destId="{29B3CFFC-DB43-4F1D-AAC1-EDE51B240B83}" srcOrd="0" destOrd="6" presId="urn:microsoft.com/office/officeart/2005/8/layout/vList2"/>
    <dgm:cxn modelId="{62DE0D33-0A0D-6247-8F91-D9DCEE771C86}" type="presParOf" srcId="{63F62812-5B2D-402B-AF54-74470061B6C3}" destId="{39FF50E9-7382-4288-A897-ED2D61E3CE2D}" srcOrd="0" destOrd="0" presId="urn:microsoft.com/office/officeart/2005/8/layout/vList2"/>
    <dgm:cxn modelId="{664A1602-6C97-AA46-9516-16861E165B80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 smtClean="0"/>
            <a:t>FORMULARIO INCIDENTES DE ODIO EN ASOCIACIONES</a:t>
          </a:r>
          <a:endParaRPr lang="es-ES" dirty="0"/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/>
      <dgm:spPr/>
      <dgm:t>
        <a:bodyPr/>
        <a:lstStyle/>
        <a:p>
          <a:r>
            <a:rPr lang="es-ES" b="1" dirty="0"/>
            <a:t>DESCRIPCIÓN DEL </a:t>
          </a:r>
          <a:r>
            <a:rPr lang="es-ES" b="1" dirty="0" smtClean="0"/>
            <a:t>PRODUCTO</a:t>
          </a:r>
          <a:r>
            <a:rPr lang="es-ES" dirty="0" smtClean="0"/>
            <a:t>. Cuestionario de incidentes de odio para rellenar por las victimas en las asociaciones colaboradoras y enviar a Policia para su tratamiento y análisis. Protocolo firmado por las asociaciones y Policia Municipal para llevar a cabo dicho trabajo con compromiso y seguridad jurídica.</a:t>
          </a:r>
          <a:endParaRPr lang="es-ES" dirty="0"/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99DCD7F7-24C5-8E44-825A-ECF9F11802CE}">
      <dgm:prSet phldrT="[Texto]"/>
      <dgm:spPr/>
      <dgm:t>
        <a:bodyPr/>
        <a:lstStyle/>
        <a:p>
          <a:r>
            <a:rPr lang="es-ES" b="1" dirty="0"/>
            <a:t>AGENTES/ORGANISMOS </a:t>
          </a:r>
          <a:r>
            <a:rPr lang="es-ES" b="1" dirty="0" smtClean="0"/>
            <a:t>IMPLICADOS</a:t>
          </a:r>
          <a:r>
            <a:rPr lang="es-ES" dirty="0" smtClean="0"/>
            <a:t>. 11 Asociaciones y Policia Municipal de Pamplona</a:t>
          </a:r>
          <a:endParaRPr lang="es-ES" dirty="0"/>
        </a:p>
      </dgm:t>
    </dgm:pt>
    <dgm:pt modelId="{89643AC4-F693-AB45-8AC5-FBBE60BE832D}" type="parTrans" cxnId="{03EBAA3D-0BC5-0542-94B5-B1872B337BBC}">
      <dgm:prSet/>
      <dgm:spPr/>
      <dgm:t>
        <a:bodyPr/>
        <a:lstStyle/>
        <a:p>
          <a:endParaRPr lang="es-ES"/>
        </a:p>
      </dgm:t>
    </dgm:pt>
    <dgm:pt modelId="{5F946E49-A1AA-DF4B-932A-DFED4DE15A09}" type="sibTrans" cxnId="{03EBAA3D-0BC5-0542-94B5-B1872B337BBC}">
      <dgm:prSet/>
      <dgm:spPr/>
      <dgm:t>
        <a:bodyPr/>
        <a:lstStyle/>
        <a:p>
          <a:endParaRPr lang="es-ES"/>
        </a:p>
      </dgm:t>
    </dgm:pt>
    <dgm:pt modelId="{4F28D15F-5D12-A747-ACF4-D1D8969BFAC4}">
      <dgm:prSet phldrT="[Texto]"/>
      <dgm:spPr/>
      <dgm:t>
        <a:bodyPr/>
        <a:lstStyle/>
        <a:p>
          <a:r>
            <a:rPr lang="es-ES" b="1" dirty="0"/>
            <a:t>ACCIONES PLANEADAS EN EL MARCO DEL </a:t>
          </a:r>
          <a:r>
            <a:rPr lang="es-ES" b="1" dirty="0" smtClean="0"/>
            <a:t>PRODUCTO. </a:t>
          </a:r>
          <a:r>
            <a:rPr lang="es-ES" b="0" dirty="0" smtClean="0"/>
            <a:t>Se programan foros anuales con todas las asociaciones colaboradores y policía, además de entrevista anual individual entre cada asociación y Policía. Con ello se refuerzan los vínculos post-CLARA y se crea red, siempre con ánimo de mantener contacto permanente con las asociaciones y sumar otras si es posible (objetivo Asociación de chinos de Navarra)</a:t>
          </a:r>
          <a:r>
            <a:rPr lang="es-ES" dirty="0" smtClean="0"/>
            <a:t>                               </a:t>
          </a:r>
          <a:endParaRPr lang="es-ES" b="1" dirty="0"/>
        </a:p>
      </dgm:t>
    </dgm:pt>
    <dgm:pt modelId="{99DF8B75-1C1B-0740-A21E-774203FF62FE}" type="parTrans" cxnId="{76A3AA24-D3AC-1047-9B95-E9F16C8E84BF}">
      <dgm:prSet/>
      <dgm:spPr/>
      <dgm:t>
        <a:bodyPr/>
        <a:lstStyle/>
        <a:p>
          <a:endParaRPr lang="es-ES"/>
        </a:p>
      </dgm:t>
    </dgm:pt>
    <dgm:pt modelId="{682A6C51-FFC1-D74B-8D39-181F5B98F60F}" type="sibTrans" cxnId="{76A3AA24-D3AC-1047-9B95-E9F16C8E84BF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r>
            <a:rPr lang="es-ES" b="1" dirty="0" smtClean="0"/>
            <a:t>ÁREA/TIPOLOGÍA</a:t>
          </a:r>
          <a:r>
            <a:rPr lang="es-ES" dirty="0" smtClean="0"/>
            <a:t> (Conocimiento/estadística)</a:t>
          </a:r>
          <a:endParaRPr lang="es-ES" dirty="0"/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41FECFA6-0D4E-4B28-B07B-E2A32778CA5C}">
      <dgm:prSet phldrT="[Texto]"/>
      <dgm:spPr/>
      <dgm:t>
        <a:bodyPr/>
        <a:lstStyle/>
        <a:p>
          <a:r>
            <a:rPr lang="es-ES" b="1" dirty="0" smtClean="0"/>
            <a:t>OBJETIVOS</a:t>
          </a:r>
          <a:r>
            <a:rPr lang="es-ES" dirty="0" smtClean="0"/>
            <a:t>. Tener conocimiento real del numero y tipología de incidentes de odio que se producen en la ciudad. En caso de existir indicios de delito, investigar el hecho e invitar a la/las victimas a denunciar en sede policial</a:t>
          </a:r>
          <a:endParaRPr lang="es-ES" dirty="0"/>
        </a:p>
      </dgm:t>
    </dgm:pt>
    <dgm:pt modelId="{EA897B73-E4F5-4BFE-8F95-4B74F410A8A3}" type="parTrans" cxnId="{EA39B4D8-60FC-4CFD-98E5-1FB7572595A1}">
      <dgm:prSet/>
      <dgm:spPr/>
      <dgm:t>
        <a:bodyPr/>
        <a:lstStyle/>
        <a:p>
          <a:endParaRPr lang="es-ES"/>
        </a:p>
      </dgm:t>
    </dgm:pt>
    <dgm:pt modelId="{9AB9FE27-E969-4E81-8D59-CA2E3087C956}" type="sibTrans" cxnId="{EA39B4D8-60FC-4CFD-98E5-1FB7572595A1}">
      <dgm:prSet/>
      <dgm:spPr/>
      <dgm:t>
        <a:bodyPr/>
        <a:lstStyle/>
        <a:p>
          <a:endParaRPr lang="es-ES"/>
        </a:p>
      </dgm:t>
    </dgm:pt>
    <dgm:pt modelId="{E7F6C544-3A33-49DB-BCA9-74B8FA057B6C}">
      <dgm:prSet phldrT="[Texto]"/>
      <dgm:spPr/>
      <dgm:t>
        <a:bodyPr/>
        <a:lstStyle/>
        <a:p>
          <a:r>
            <a:rPr lang="es-ES" b="1" dirty="0" smtClean="0"/>
            <a:t>DESTINATARIOS. </a:t>
          </a:r>
          <a:r>
            <a:rPr lang="es-ES" b="0" dirty="0" smtClean="0"/>
            <a:t>Todas aquellas personas que pudieran ser víctimas de un incidente de odio, o cualquier persona que tuviera conocimiento de su perpetración.</a:t>
          </a:r>
          <a:endParaRPr lang="es-ES" b="1" dirty="0"/>
        </a:p>
      </dgm:t>
    </dgm:pt>
    <dgm:pt modelId="{13F87E9D-7960-4006-8A52-8BF274A6AF8A}" type="parTrans" cxnId="{34DCCB1E-EFC8-45D5-AE6E-5C2F91099066}">
      <dgm:prSet/>
      <dgm:spPr/>
      <dgm:t>
        <a:bodyPr/>
        <a:lstStyle/>
        <a:p>
          <a:endParaRPr lang="es-ES"/>
        </a:p>
      </dgm:t>
    </dgm:pt>
    <dgm:pt modelId="{4A0B8318-3A3A-4D2A-AF96-A8A15A6B7DBB}" type="sibTrans" cxnId="{34DCCB1E-EFC8-45D5-AE6E-5C2F91099066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FF50E9-7382-4288-A897-ED2D61E3CE2D}" type="pres">
      <dgm:prSet presAssocID="{A4867A65-DAAB-45B4-81F9-77C19980E8FE}" presName="parentText" presStyleLbl="node1" presStyleIdx="0" presStyleCnt="1" custLinFactNeighborY="-165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3CFFC-DB43-4F1D-AAC1-EDE51B240B83}" type="pres">
      <dgm:prSet presAssocID="{A4867A65-DAAB-45B4-81F9-77C19980E8FE}" presName="childText" presStyleLbl="revTx" presStyleIdx="0" presStyleCnt="1" custScaleY="117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509D8E21-8A83-524A-95C6-E76D9EFD1570}" type="presOf" srcId="{99DCD7F7-24C5-8E44-825A-ECF9F11802CE}" destId="{29B3CFFC-DB43-4F1D-AAC1-EDE51B240B83}" srcOrd="0" destOrd="3" presId="urn:microsoft.com/office/officeart/2005/8/layout/vList2"/>
    <dgm:cxn modelId="{8FED2411-9946-5B42-B549-7DF4B9D2A3F5}" type="presOf" srcId="{A4867A65-DAAB-45B4-81F9-77C19980E8FE}" destId="{39FF50E9-7382-4288-A897-ED2D61E3CE2D}" srcOrd="0" destOrd="0" presId="urn:microsoft.com/office/officeart/2005/8/layout/vList2"/>
    <dgm:cxn modelId="{EEE37C55-F6C1-4F4B-B92C-10A1FBAC57D0}" type="presOf" srcId="{E7F6C544-3A33-49DB-BCA9-74B8FA057B6C}" destId="{29B3CFFC-DB43-4F1D-AAC1-EDE51B240B83}" srcOrd="0" destOrd="4" presId="urn:microsoft.com/office/officeart/2005/8/layout/vList2"/>
    <dgm:cxn modelId="{1EF520AF-FBA7-D546-84AD-87FE308FE288}" type="presOf" srcId="{4F28D15F-5D12-A747-ACF4-D1D8969BFAC4}" destId="{29B3CFFC-DB43-4F1D-AAC1-EDE51B240B83}" srcOrd="0" destOrd="5" presId="urn:microsoft.com/office/officeart/2005/8/layout/vList2"/>
    <dgm:cxn modelId="{472078A1-7086-0F4C-9FA7-F0230083DE23}" type="presOf" srcId="{10027ABE-6949-4205-BF2F-B6C26C53E057}" destId="{29B3CFFC-DB43-4F1D-AAC1-EDE51B240B83}" srcOrd="0" destOrd="2" presId="urn:microsoft.com/office/officeart/2005/8/layout/vList2"/>
    <dgm:cxn modelId="{07D86A31-0956-4F7F-9408-A663E61676AA}" type="presOf" srcId="{41FECFA6-0D4E-4B28-B07B-E2A32778CA5C}" destId="{29B3CFFC-DB43-4F1D-AAC1-EDE51B240B83}" srcOrd="0" destOrd="1" presId="urn:microsoft.com/office/officeart/2005/8/layout/vList2"/>
    <dgm:cxn modelId="{03EBAA3D-0BC5-0542-94B5-B1872B337BBC}" srcId="{A4867A65-DAAB-45B4-81F9-77C19980E8FE}" destId="{99DCD7F7-24C5-8E44-825A-ECF9F11802CE}" srcOrd="3" destOrd="0" parTransId="{89643AC4-F693-AB45-8AC5-FBBE60BE832D}" sibTransId="{5F946E49-A1AA-DF4B-932A-DFED4DE15A09}"/>
    <dgm:cxn modelId="{34DCCB1E-EFC8-45D5-AE6E-5C2F91099066}" srcId="{A4867A65-DAAB-45B4-81F9-77C19980E8FE}" destId="{E7F6C544-3A33-49DB-BCA9-74B8FA057B6C}" srcOrd="4" destOrd="0" parTransId="{13F87E9D-7960-4006-8A52-8BF274A6AF8A}" sibTransId="{4A0B8318-3A3A-4D2A-AF96-A8A15A6B7DBB}"/>
    <dgm:cxn modelId="{6BF2C042-E588-4257-8046-42CEB20E7A7A}" type="presOf" srcId="{F24FBA91-98C0-4CCB-86E4-37FD74359B56}" destId="{29B3CFFC-DB43-4F1D-AAC1-EDE51B240B83}" srcOrd="0" destOrd="0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8AA69C43-CBC0-4900-B4C6-299B9F33AAE4}" srcId="{A4867A65-DAAB-45B4-81F9-77C19980E8FE}" destId="{10027ABE-6949-4205-BF2F-B6C26C53E057}" srcOrd="2" destOrd="0" parTransId="{0A28894E-3D58-4ADC-8260-8892AC1BD4F9}" sibTransId="{A4969FD7-470D-47AA-A090-1BB220527FB3}"/>
    <dgm:cxn modelId="{D029518F-C5EE-44DE-B507-25297201510D}" type="presOf" srcId="{84C9E03A-7C8D-4776-A60D-8E5E6C2BAB31}" destId="{63F62812-5B2D-402B-AF54-74470061B6C3}" srcOrd="0" destOrd="0" presId="urn:microsoft.com/office/officeart/2005/8/layout/vList2"/>
    <dgm:cxn modelId="{76A3AA24-D3AC-1047-9B95-E9F16C8E84BF}" srcId="{A4867A65-DAAB-45B4-81F9-77C19980E8FE}" destId="{4F28D15F-5D12-A747-ACF4-D1D8969BFAC4}" srcOrd="5" destOrd="0" parTransId="{99DF8B75-1C1B-0740-A21E-774203FF62FE}" sibTransId="{682A6C51-FFC1-D74B-8D39-181F5B98F60F}"/>
    <dgm:cxn modelId="{EA39B4D8-60FC-4CFD-98E5-1FB7572595A1}" srcId="{A4867A65-DAAB-45B4-81F9-77C19980E8FE}" destId="{41FECFA6-0D4E-4B28-B07B-E2A32778CA5C}" srcOrd="1" destOrd="0" parTransId="{EA897B73-E4F5-4BFE-8F95-4B74F410A8A3}" sibTransId="{9AB9FE27-E969-4E81-8D59-CA2E3087C956}"/>
    <dgm:cxn modelId="{30C2549E-C508-8440-A364-33C1469B89B4}" type="presParOf" srcId="{63F62812-5B2D-402B-AF54-74470061B6C3}" destId="{39FF50E9-7382-4288-A897-ED2D61E3CE2D}" srcOrd="0" destOrd="0" presId="urn:microsoft.com/office/officeart/2005/8/layout/vList2"/>
    <dgm:cxn modelId="{5DF3D831-AD47-394B-BA66-949015EF670C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dirty="0"/>
            <a:t>INFLUENCIA DE LA CRISIS SANITARIA EN EL DESARROLLO DE LA CLAP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 smtClean="0"/>
            <a:t>Rotura del ritmo de aprendizaje. Personas asignadas por las asociaciones, han sido cambiadas al terminar contratos o desvincularse de la asociación, jubilaciones, etc.</a:t>
          </a:r>
          <a:endParaRPr lang="es-ES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dirty="0"/>
            <a:t>ESTRATEGIAS UTILIZADAS DURANTE EL PERIODO CON LIMITACIONES DE REUNIÓN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r>
            <a:rPr lang="es-ES" dirty="0" smtClean="0"/>
            <a:t>No se han producido cambios con dicho motivo.</a:t>
          </a:r>
          <a:endParaRPr lang="es-ES" dirty="0"/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D68A9D6-2FC7-463C-A2CC-FAC192A78602}">
      <dgm:prSet phldrT="[Texto]"/>
      <dgm:spPr/>
      <dgm:t>
        <a:bodyPr/>
        <a:lstStyle/>
        <a:p>
          <a:r>
            <a:rPr lang="es-ES" dirty="0"/>
            <a:t>CAMBIOS EN LA ESTRATEGIA TRAS LAS LIMITACIONES (SI LOS HUBIERA)</a:t>
          </a:r>
        </a:p>
      </dgm:t>
    </dgm:pt>
    <dgm:pt modelId="{B76B78A4-ABC3-423E-B780-0A1376F87D3A}" type="parTrans" cxnId="{18DE9EC0-959A-4F1A-8783-A56022DB504F}">
      <dgm:prSet/>
      <dgm:spPr/>
      <dgm:t>
        <a:bodyPr/>
        <a:lstStyle/>
        <a:p>
          <a:endParaRPr lang="es-ES"/>
        </a:p>
      </dgm:t>
    </dgm:pt>
    <dgm:pt modelId="{27974043-AAB4-46DB-923E-AB9BFACB6398}" type="sibTrans" cxnId="{18DE9EC0-959A-4F1A-8783-A56022DB504F}">
      <dgm:prSet/>
      <dgm:spPr/>
      <dgm:t>
        <a:bodyPr/>
        <a:lstStyle/>
        <a:p>
          <a:endParaRPr lang="es-ES"/>
        </a:p>
      </dgm:t>
    </dgm:pt>
    <dgm:pt modelId="{8A0FFE10-8B3B-4551-8454-DAA7E637AED2}">
      <dgm:prSet phldrT="[Texto]"/>
      <dgm:spPr/>
      <dgm:t>
        <a:bodyPr/>
        <a:lstStyle/>
        <a:p>
          <a:r>
            <a:rPr lang="es-ES" dirty="0" smtClean="0"/>
            <a:t>Se ha tratado de llevar a cabo con la mayor similitud posible que en tiempos pre pandemia, siempre bajo el respeto a la legislación transitoria sanitaria, evitando la perdida de contacto entre los socios del proyecto</a:t>
          </a:r>
        </a:p>
        <a:p>
          <a:r>
            <a:rPr lang="es-ES" dirty="0" smtClean="0"/>
            <a:t> Se ha empleado un local de  grandes dimensiones y techos muy altos, para respetar las distancias de seguridad, así como medidas de seguridad recomendadas por los servicios de Prevención del </a:t>
          </a:r>
          <a:r>
            <a:rPr lang="es-ES" dirty="0" smtClean="0"/>
            <a:t>Ayuntamiento</a:t>
          </a:r>
        </a:p>
        <a:p>
          <a:r>
            <a:rPr lang="es-ES_tradnl" dirty="0" smtClean="0"/>
            <a:t>Se decidió por la propia naturaleza de la formación, evitar hacerla por medios telemáticos</a:t>
          </a:r>
          <a:endParaRPr lang="es-ES" dirty="0" smtClean="0"/>
        </a:p>
      </dgm:t>
    </dgm:pt>
    <dgm:pt modelId="{C917D5D6-37CD-4226-A1C9-F03C79E2AD7B}" type="parTrans" cxnId="{65C8DCFF-B570-47DB-9B86-06DE19087102}">
      <dgm:prSet/>
      <dgm:spPr/>
      <dgm:t>
        <a:bodyPr/>
        <a:lstStyle/>
        <a:p>
          <a:endParaRPr lang="es-ES"/>
        </a:p>
      </dgm:t>
    </dgm:pt>
    <dgm:pt modelId="{514E3463-C19F-41D0-9667-408D7F129CA5}" type="sibTrans" cxnId="{65C8DCFF-B570-47DB-9B86-06DE19087102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F423C89-99BE-42B2-B477-27C3D5FADA21}" type="pres">
      <dgm:prSet presAssocID="{A0C60839-C473-46DD-A322-68FC2196780E}" presName="thickLine" presStyleLbl="alignNode1" presStyleIdx="0" presStyleCnt="3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6"/>
      <dgm:spPr/>
      <dgm:t>
        <a:bodyPr/>
        <a:lstStyle/>
        <a:p>
          <a:endParaRPr lang="es-ES"/>
        </a:p>
      </dgm:t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6"/>
      <dgm:spPr/>
      <dgm:t>
        <a:bodyPr/>
        <a:lstStyle/>
        <a:p>
          <a:endParaRPr lang="es-ES"/>
        </a:p>
      </dgm:t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3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3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6"/>
      <dgm:spPr/>
      <dgm:t>
        <a:bodyPr/>
        <a:lstStyle/>
        <a:p>
          <a:endParaRPr lang="es-ES"/>
        </a:p>
      </dgm:t>
    </dgm:pt>
    <dgm:pt modelId="{C09A2566-7F8C-440D-84A4-3A131BD9245D}" type="pres">
      <dgm:prSet presAssocID="{0233AA7C-EE9C-4916-9381-C0A991A47847}" presName="vert1" presStyleCnt="0"/>
      <dgm:spPr/>
    </dgm:pt>
    <dgm:pt modelId="{57C0D9E5-8B16-46AB-9516-9979B3D06B0D}" type="pres">
      <dgm:prSet presAssocID="{8A0FFE10-8B3B-4551-8454-DAA7E637AED2}" presName="vertSpace2a" presStyleCnt="0"/>
      <dgm:spPr/>
    </dgm:pt>
    <dgm:pt modelId="{24D607E7-CA07-42B4-A13D-3CE96C230E31}" type="pres">
      <dgm:prSet presAssocID="{8A0FFE10-8B3B-4551-8454-DAA7E637AED2}" presName="horz2" presStyleCnt="0"/>
      <dgm:spPr/>
    </dgm:pt>
    <dgm:pt modelId="{CFEC985E-50D4-4916-A085-97783DA8F695}" type="pres">
      <dgm:prSet presAssocID="{8A0FFE10-8B3B-4551-8454-DAA7E637AED2}" presName="horzSpace2" presStyleCnt="0"/>
      <dgm:spPr/>
    </dgm:pt>
    <dgm:pt modelId="{C77F5E41-54EA-4036-8D26-A67AE1DE9903}" type="pres">
      <dgm:prSet presAssocID="{8A0FFE10-8B3B-4551-8454-DAA7E637AED2}" presName="tx2" presStyleLbl="revTx" presStyleIdx="3" presStyleCnt="6"/>
      <dgm:spPr/>
      <dgm:t>
        <a:bodyPr/>
        <a:lstStyle/>
        <a:p>
          <a:endParaRPr lang="es-ES"/>
        </a:p>
      </dgm:t>
    </dgm:pt>
    <dgm:pt modelId="{B42579CC-252E-41D6-8EF0-B81D8690E867}" type="pres">
      <dgm:prSet presAssocID="{8A0FFE10-8B3B-4551-8454-DAA7E637AED2}" presName="vert2" presStyleCnt="0"/>
      <dgm:spPr/>
    </dgm:pt>
    <dgm:pt modelId="{29154913-7015-4148-A4FC-7593E6BF98FD}" type="pres">
      <dgm:prSet presAssocID="{8A0FFE10-8B3B-4551-8454-DAA7E637AED2}" presName="thinLine2b" presStyleLbl="callout" presStyleIdx="1" presStyleCnt="3"/>
      <dgm:spPr/>
    </dgm:pt>
    <dgm:pt modelId="{C5682B8C-517C-42E5-A60E-13522F092983}" type="pres">
      <dgm:prSet presAssocID="{8A0FFE10-8B3B-4551-8454-DAA7E637AED2}" presName="vertSpace2b" presStyleCnt="0"/>
      <dgm:spPr/>
    </dgm:pt>
    <dgm:pt modelId="{65124A17-7E73-45F2-A421-61B402517D08}" type="pres">
      <dgm:prSet presAssocID="{0D68A9D6-2FC7-463C-A2CC-FAC192A78602}" presName="thickLine" presStyleLbl="alignNode1" presStyleIdx="2" presStyleCnt="3"/>
      <dgm:spPr/>
    </dgm:pt>
    <dgm:pt modelId="{F7CF6F6C-53E3-425C-B8C7-2FE58D3EB9BA}" type="pres">
      <dgm:prSet presAssocID="{0D68A9D6-2FC7-463C-A2CC-FAC192A78602}" presName="horz1" presStyleCnt="0"/>
      <dgm:spPr/>
    </dgm:pt>
    <dgm:pt modelId="{826B40F7-9F33-4799-801A-F89C78F40B89}" type="pres">
      <dgm:prSet presAssocID="{0D68A9D6-2FC7-463C-A2CC-FAC192A78602}" presName="tx1" presStyleLbl="revTx" presStyleIdx="4" presStyleCnt="6"/>
      <dgm:spPr/>
      <dgm:t>
        <a:bodyPr/>
        <a:lstStyle/>
        <a:p>
          <a:endParaRPr lang="es-ES"/>
        </a:p>
      </dgm:t>
    </dgm:pt>
    <dgm:pt modelId="{DCBF14DB-CF01-4FF1-9855-278D4224F265}" type="pres">
      <dgm:prSet presAssocID="{0D68A9D6-2FC7-463C-A2CC-FAC192A78602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5" presStyleCnt="6"/>
      <dgm:spPr/>
      <dgm:t>
        <a:bodyPr/>
        <a:lstStyle/>
        <a:p>
          <a:endParaRPr lang="es-ES"/>
        </a:p>
      </dgm:t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2" presStyleCnt="3"/>
      <dgm:spPr/>
    </dgm:pt>
    <dgm:pt modelId="{CA68C75D-2CB8-4287-821B-697798008E70}" type="pres">
      <dgm:prSet presAssocID="{4ABF9EA7-2BC9-4E91-900A-80B5CEF51A52}" presName="vertSpace2b" presStyleCnt="0"/>
      <dgm:spPr/>
    </dgm:pt>
  </dgm:ptLst>
  <dgm:cxnLst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3D17280D-9E8B-4284-9F65-FE2D11F68B62}" type="presOf" srcId="{0D68A9D6-2FC7-463C-A2CC-FAC192A78602}" destId="{826B40F7-9F33-4799-801A-F89C78F40B89}" srcOrd="0" destOrd="0" presId="urn:microsoft.com/office/officeart/2008/layout/LinedList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DBCA166D-0BD2-42DD-9A10-58787E01618F}" type="presOf" srcId="{4ABF9EA7-2BC9-4E91-900A-80B5CEF51A52}" destId="{0BFFDDAF-CBFC-4914-A7BD-CFA13D341D5A}" srcOrd="0" destOrd="0" presId="urn:microsoft.com/office/officeart/2008/layout/LinedList"/>
    <dgm:cxn modelId="{18DE9EC0-959A-4F1A-8783-A56022DB504F}" srcId="{FDCC293E-7B53-4F4D-B09C-4DFDE715F119}" destId="{0D68A9D6-2FC7-463C-A2CC-FAC192A78602}" srcOrd="2" destOrd="0" parTransId="{B76B78A4-ABC3-423E-B780-0A1376F87D3A}" sibTransId="{27974043-AAB4-46DB-923E-AB9BFACB6398}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CD87C508-5E7E-4423-9E01-62C676569B67}" srcId="{0D68A9D6-2FC7-463C-A2CC-FAC192A78602}" destId="{4ABF9EA7-2BC9-4E91-900A-80B5CEF51A52}" srcOrd="0" destOrd="0" parTransId="{3100D324-BCA5-4001-8224-EC3E77F47849}" sibTransId="{F07A06E3-9832-41D8-9B3D-9B17977855B6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65C8DCFF-B570-47DB-9B86-06DE19087102}" srcId="{0233AA7C-EE9C-4916-9381-C0A991A47847}" destId="{8A0FFE10-8B3B-4551-8454-DAA7E637AED2}" srcOrd="0" destOrd="0" parTransId="{C917D5D6-37CD-4226-A1C9-F03C79E2AD7B}" sibTransId="{514E3463-C19F-41D0-9667-408D7F129CA5}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AA0610DF-3783-4444-AC26-8E33FF27AC27}" type="presOf" srcId="{8A0FFE10-8B3B-4551-8454-DAA7E637AED2}" destId="{C77F5E41-54EA-4036-8D26-A67AE1DE9903}" srcOrd="0" destOrd="0" presId="urn:microsoft.com/office/officeart/2008/layout/LinedList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8FD46C9D-9897-4718-9109-2C6D5C8E686D}" type="presParOf" srcId="{C09A2566-7F8C-440D-84A4-3A131BD9245D}" destId="{57C0D9E5-8B16-46AB-9516-9979B3D06B0D}" srcOrd="0" destOrd="0" presId="urn:microsoft.com/office/officeart/2008/layout/LinedList"/>
    <dgm:cxn modelId="{58586160-79C8-4E46-B9D0-AAF5C862C02A}" type="presParOf" srcId="{C09A2566-7F8C-440D-84A4-3A131BD9245D}" destId="{24D607E7-CA07-42B4-A13D-3CE96C230E31}" srcOrd="1" destOrd="0" presId="urn:microsoft.com/office/officeart/2008/layout/LinedList"/>
    <dgm:cxn modelId="{0CE2DAF4-B716-42DF-AAA9-612B56AA6DD0}" type="presParOf" srcId="{24D607E7-CA07-42B4-A13D-3CE96C230E31}" destId="{CFEC985E-50D4-4916-A085-97783DA8F695}" srcOrd="0" destOrd="0" presId="urn:microsoft.com/office/officeart/2008/layout/LinedList"/>
    <dgm:cxn modelId="{43435753-AB48-4426-8DF9-19049F3A2961}" type="presParOf" srcId="{24D607E7-CA07-42B4-A13D-3CE96C230E31}" destId="{C77F5E41-54EA-4036-8D26-A67AE1DE9903}" srcOrd="1" destOrd="0" presId="urn:microsoft.com/office/officeart/2008/layout/LinedList"/>
    <dgm:cxn modelId="{3AA5F6ED-488D-4273-8A90-7FCD4D9EC9BB}" type="presParOf" srcId="{24D607E7-CA07-42B4-A13D-3CE96C230E31}" destId="{B42579CC-252E-41D6-8EF0-B81D8690E867}" srcOrd="2" destOrd="0" presId="urn:microsoft.com/office/officeart/2008/layout/LinedList"/>
    <dgm:cxn modelId="{C30A8EED-DBEB-4F92-A3FF-D497BB3CB52D}" type="presParOf" srcId="{C09A2566-7F8C-440D-84A4-3A131BD9245D}" destId="{29154913-7015-4148-A4FC-7593E6BF98FD}" srcOrd="2" destOrd="0" presId="urn:microsoft.com/office/officeart/2008/layout/LinedList"/>
    <dgm:cxn modelId="{BC764349-D0B2-4106-8EF0-CB5FABC8E005}" type="presParOf" srcId="{C09A2566-7F8C-440D-84A4-3A131BD9245D}" destId="{C5682B8C-517C-42E5-A60E-13522F092983}" srcOrd="3" destOrd="0" presId="urn:microsoft.com/office/officeart/2008/layout/LinedList"/>
    <dgm:cxn modelId="{F415C322-837C-4708-BF50-570AC3A39798}" type="presParOf" srcId="{8489B97D-B70C-41F5-8FA5-3092BF939EDA}" destId="{65124A17-7E73-45F2-A421-61B402517D08}" srcOrd="4" destOrd="0" presId="urn:microsoft.com/office/officeart/2008/layout/LinedList"/>
    <dgm:cxn modelId="{5B586EE5-DA3D-450F-8E5B-A9259EF5B853}" type="presParOf" srcId="{8489B97D-B70C-41F5-8FA5-3092BF939EDA}" destId="{F7CF6F6C-53E3-425C-B8C7-2FE58D3EB9BA}" srcOrd="5" destOrd="0" presId="urn:microsoft.com/office/officeart/2008/layout/LinedList"/>
    <dgm:cxn modelId="{EB58E076-B5F1-4E5D-926E-2926D4A3FCB2}" type="presParOf" srcId="{F7CF6F6C-53E3-425C-B8C7-2FE58D3EB9BA}" destId="{826B40F7-9F33-4799-801A-F89C78F40B89}" srcOrd="0" destOrd="0" presId="urn:microsoft.com/office/officeart/2008/layout/LinedList"/>
    <dgm:cxn modelId="{E9A2C372-82DC-499D-9320-15E463F5DFB0}" type="presParOf" srcId="{F7CF6F6C-53E3-425C-B8C7-2FE58D3EB9BA}" destId="{DCBF14DB-CF01-4FF1-9855-278D4224F265}" srcOrd="1" destOrd="0" presId="urn:microsoft.com/office/officeart/2008/layout/LinedList"/>
    <dgm:cxn modelId="{1A33C67E-E8EC-4A27-B8B0-085C15167CF9}" type="presParOf" srcId="{DCBF14DB-CF01-4FF1-9855-278D4224F265}" destId="{4AFC5225-DA69-433F-B9DE-BDE9A8908725}" srcOrd="0" destOrd="0" presId="urn:microsoft.com/office/officeart/2008/layout/LinedList"/>
    <dgm:cxn modelId="{CB0D8B87-E9D3-4E5D-A100-03424EF2B0E7}" type="presParOf" srcId="{DCBF14DB-CF01-4FF1-9855-278D4224F265}" destId="{992D7FEF-7CE5-44FF-AB8F-DFDDD2EE1807}" srcOrd="1" destOrd="0" presId="urn:microsoft.com/office/officeart/2008/layout/LinedList"/>
    <dgm:cxn modelId="{B0BFF5AC-0226-48A0-B6BB-93B9DA5D91A6}" type="presParOf" srcId="{992D7FEF-7CE5-44FF-AB8F-DFDDD2EE1807}" destId="{5FBC5C1E-ACA3-479A-8728-06D33D6F65B2}" srcOrd="0" destOrd="0" presId="urn:microsoft.com/office/officeart/2008/layout/LinedList"/>
    <dgm:cxn modelId="{0FFCF157-1E70-4053-BCD5-6D5E02CBD6BF}" type="presParOf" srcId="{992D7FEF-7CE5-44FF-AB8F-DFDDD2EE1807}" destId="{0BFFDDAF-CBFC-4914-A7BD-CFA13D341D5A}" srcOrd="1" destOrd="0" presId="urn:microsoft.com/office/officeart/2008/layout/LinedList"/>
    <dgm:cxn modelId="{32062AFF-2374-46F6-858F-D5F7D58448E0}" type="presParOf" srcId="{992D7FEF-7CE5-44FF-AB8F-DFDDD2EE1807}" destId="{5088C02D-1492-4DC9-B91E-429F309B4B74}" srcOrd="2" destOrd="0" presId="urn:microsoft.com/office/officeart/2008/layout/LinedList"/>
    <dgm:cxn modelId="{B47F727E-8EB2-4794-BF94-90943E471B9F}" type="presParOf" srcId="{DCBF14DB-CF01-4FF1-9855-278D4224F265}" destId="{EEE84854-68DD-4E35-8C0F-2195FAF20385}" srcOrd="2" destOrd="0" presId="urn:microsoft.com/office/officeart/2008/layout/LinedList"/>
    <dgm:cxn modelId="{379EF928-E5E4-4AF6-BA20-CF68EBB85AA9}" type="presParOf" srcId="{DCBF14DB-CF01-4FF1-9855-278D4224F265}" destId="{CA68C75D-2CB8-4287-821B-697798008E7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/>
            <a:t>Principales Bondades</a:t>
          </a:r>
          <a:r>
            <a:rPr lang="es-ES" dirty="0"/>
            <a:t>/fortalezas del Modelo del Aprendizaje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 smtClean="0"/>
            <a:t>Posibilita tanto aprendizaje teórico, como el dialógico, muy necesario en la impregnación de los conceptos de las ciencias sociales.</a:t>
          </a:r>
        </a:p>
        <a:p>
          <a:r>
            <a:rPr lang="es-ES" dirty="0" smtClean="0"/>
            <a:t>En todo caso, el propio sistema invita al traspaso y conocimiento mutuo entre personas, que deben trabajar en red, dentro de ámbitos que se “tocan” y </a:t>
          </a:r>
          <a:r>
            <a:rPr lang="es-ES" dirty="0" smtClean="0"/>
            <a:t>solapan</a:t>
          </a:r>
        </a:p>
        <a:p>
          <a:r>
            <a:rPr lang="es-ES_tradnl" dirty="0" smtClean="0"/>
            <a:t>Conocimiento personal entre los responsables de las asociaciones y personal de Policía</a:t>
          </a:r>
          <a:endParaRPr lang="es-ES" dirty="0"/>
        </a:p>
        <a:p>
          <a:endParaRPr lang="es-ES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b="1" dirty="0"/>
            <a:t>Principales Obstáculos </a:t>
          </a:r>
          <a:r>
            <a:rPr lang="es-ES" dirty="0"/>
            <a:t>del Modelo de Aprendizaje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1597274-EDC7-488B-8B7E-C22C0FCC5232}">
      <dgm:prSet phldrT="[Texto]"/>
      <dgm:spPr/>
      <dgm:t>
        <a:bodyPr/>
        <a:lstStyle/>
        <a:p>
          <a:r>
            <a:rPr lang="es-ES_tradnl" dirty="0" smtClean="0"/>
            <a:t>Cuentas pendientes entre algunos policías y organizaciones</a:t>
          </a:r>
          <a:endParaRPr lang="es-ES" dirty="0"/>
        </a:p>
      </dgm:t>
    </dgm:pt>
    <dgm:pt modelId="{3F7AE4F7-5BED-40CD-A15A-5D7D177CF924}" type="parTrans" cxnId="{9B6733E3-6639-4D55-BE06-567770664612}">
      <dgm:prSet/>
      <dgm:spPr/>
      <dgm:t>
        <a:bodyPr/>
        <a:lstStyle/>
        <a:p>
          <a:endParaRPr lang="es-ES"/>
        </a:p>
      </dgm:t>
    </dgm:pt>
    <dgm:pt modelId="{5EB2B5FE-7212-46AF-8F76-509999C2D80E}" type="sibTrans" cxnId="{9B6733E3-6639-4D55-BE06-567770664612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r>
            <a:rPr lang="es-ES" dirty="0" smtClean="0"/>
            <a:t>Requiere de muchas sesiones presenciales para avanzar. </a:t>
          </a:r>
          <a:endParaRPr lang="es-ES" dirty="0"/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F31F607-3588-49F0-9FEF-3903824014BE}">
      <dgm:prSet phldrT="[Texto]"/>
      <dgm:spPr/>
      <dgm:t>
        <a:bodyPr/>
        <a:lstStyle/>
        <a:p>
          <a:r>
            <a:rPr lang="es-ES" dirty="0" smtClean="0"/>
            <a:t>El propio tiempo que requiere puede provocar la baja</a:t>
          </a:r>
          <a:endParaRPr lang="es-ES" dirty="0"/>
        </a:p>
      </dgm:t>
    </dgm:pt>
    <dgm:pt modelId="{2A97A8A6-4A81-48A5-808B-2F74A5FC2791}" type="parTrans" cxnId="{5A6B308F-EDF8-4919-8D0A-3707078771F2}">
      <dgm:prSet/>
      <dgm:spPr/>
      <dgm:t>
        <a:bodyPr/>
        <a:lstStyle/>
        <a:p>
          <a:endParaRPr lang="es-ES"/>
        </a:p>
      </dgm:t>
    </dgm:pt>
    <dgm:pt modelId="{6693B3C4-236F-4C5A-B908-85F736781F18}" type="sibTrans" cxnId="{5A6B308F-EDF8-4919-8D0A-3707078771F2}">
      <dgm:prSet/>
      <dgm:spPr/>
      <dgm:t>
        <a:bodyPr/>
        <a:lstStyle/>
        <a:p>
          <a:endParaRPr lang="es-ES"/>
        </a:p>
      </dgm:t>
    </dgm:pt>
    <dgm:pt modelId="{731AB1AD-AAFA-4082-BF61-61EB6E3BA2FB}">
      <dgm:prSet phldrT="[Texto]"/>
      <dgm:spPr/>
      <dgm:t>
        <a:bodyPr/>
        <a:lstStyle/>
        <a:p>
          <a:r>
            <a:rPr lang="es-ES" dirty="0" smtClean="0"/>
            <a:t> de algunas personas.</a:t>
          </a:r>
          <a:endParaRPr lang="es-ES" dirty="0"/>
        </a:p>
      </dgm:t>
    </dgm:pt>
    <dgm:pt modelId="{393C319A-B1AF-40E1-B432-42487E795610}" type="parTrans" cxnId="{4210935D-FF85-4395-9DD9-59E8A6255CEF}">
      <dgm:prSet/>
      <dgm:spPr/>
      <dgm:t>
        <a:bodyPr/>
        <a:lstStyle/>
        <a:p>
          <a:endParaRPr lang="es-ES"/>
        </a:p>
      </dgm:t>
    </dgm:pt>
    <dgm:pt modelId="{FBFD2F64-6EE8-4959-BD8A-BF6E0C175105}" type="sibTrans" cxnId="{4210935D-FF85-4395-9DD9-59E8A6255CEF}">
      <dgm:prSet/>
      <dgm:spPr/>
      <dgm:t>
        <a:bodyPr/>
        <a:lstStyle/>
        <a:p>
          <a:endParaRPr lang="es-ES"/>
        </a:p>
      </dgm:t>
    </dgm:pt>
    <dgm:pt modelId="{C62C8389-F5BA-4A6F-8E25-27EC98FFEAC1}">
      <dgm:prSet phldrT="[Texto]"/>
      <dgm:spPr/>
      <dgm:t>
        <a:bodyPr/>
        <a:lstStyle/>
        <a:p>
          <a:r>
            <a:rPr lang="es-ES_tradnl" dirty="0" smtClean="0"/>
            <a:t>Control de los tiempos, discusiones eternas sin contenido</a:t>
          </a:r>
          <a:endParaRPr lang="es-ES" dirty="0"/>
        </a:p>
      </dgm:t>
    </dgm:pt>
    <dgm:pt modelId="{694FE606-C4B1-4098-94C5-2015EB163B07}" type="parTrans" cxnId="{C6323EE9-2613-471B-B56D-6A8DCFCDCF92}">
      <dgm:prSet/>
      <dgm:spPr/>
      <dgm:t>
        <a:bodyPr/>
        <a:lstStyle/>
        <a:p>
          <a:endParaRPr lang="es-ES"/>
        </a:p>
      </dgm:t>
    </dgm:pt>
    <dgm:pt modelId="{EF9F5DCC-5FEB-4D3E-8B10-39676F0DAFDF}" type="sibTrans" cxnId="{C6323EE9-2613-471B-B56D-6A8DCFCDCF92}">
      <dgm:prSet/>
      <dgm:spPr/>
      <dgm:t>
        <a:bodyPr/>
        <a:lstStyle/>
        <a:p>
          <a:endParaRPr lang="es-ES"/>
        </a:p>
      </dgm:t>
    </dgm:pt>
    <dgm:pt modelId="{F8619F1B-CC62-4F5D-BF07-A5786C530CAE}">
      <dgm:prSet phldrT="[Texto]"/>
      <dgm:spPr/>
      <dgm:t>
        <a:bodyPr/>
        <a:lstStyle/>
        <a:p>
          <a:r>
            <a:rPr lang="es-ES_tradnl" dirty="0" smtClean="0"/>
            <a:t>Al ser un contacto directo, fuertes discusiones que no aportan nada</a:t>
          </a:r>
          <a:endParaRPr lang="es-ES" dirty="0"/>
        </a:p>
      </dgm:t>
    </dgm:pt>
    <dgm:pt modelId="{62CAA20C-2AAC-47FE-9FD5-8D5A6CB234A1}" type="parTrans" cxnId="{66159E30-8C9E-4689-9C73-F5BA95E13AAB}">
      <dgm:prSet/>
      <dgm:spPr/>
      <dgm:t>
        <a:bodyPr/>
        <a:lstStyle/>
        <a:p>
          <a:endParaRPr lang="es-ES"/>
        </a:p>
      </dgm:t>
    </dgm:pt>
    <dgm:pt modelId="{DB41E624-481C-4FD9-A2F8-F19980D58D2E}" type="sibTrans" cxnId="{66159E30-8C9E-4689-9C73-F5BA95E13AAB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F423C89-99BE-42B2-B477-27C3D5FADA21}" type="pres">
      <dgm:prSet presAssocID="{A0C60839-C473-46DD-A322-68FC2196780E}" presName="thickLine" presStyleLbl="alignNode1" presStyleIdx="0" presStyleCnt="2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9"/>
      <dgm:spPr/>
      <dgm:t>
        <a:bodyPr/>
        <a:lstStyle/>
        <a:p>
          <a:endParaRPr lang="es-ES"/>
        </a:p>
      </dgm:t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9"/>
      <dgm:spPr/>
      <dgm:t>
        <a:bodyPr/>
        <a:lstStyle/>
        <a:p>
          <a:endParaRPr lang="es-ES"/>
        </a:p>
      </dgm:t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7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2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9"/>
      <dgm:spPr/>
      <dgm:t>
        <a:bodyPr/>
        <a:lstStyle/>
        <a:p>
          <a:endParaRPr lang="es-ES"/>
        </a:p>
      </dgm:t>
    </dgm:pt>
    <dgm:pt modelId="{C09A2566-7F8C-440D-84A4-3A131BD9245D}" type="pres">
      <dgm:prSet presAssocID="{0233AA7C-EE9C-4916-9381-C0A991A47847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3" presStyleCnt="9"/>
      <dgm:spPr/>
      <dgm:t>
        <a:bodyPr/>
        <a:lstStyle/>
        <a:p>
          <a:endParaRPr lang="es-ES"/>
        </a:p>
      </dgm:t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1" presStyleCnt="7"/>
      <dgm:spPr/>
    </dgm:pt>
    <dgm:pt modelId="{CA68C75D-2CB8-4287-821B-697798008E70}" type="pres">
      <dgm:prSet presAssocID="{4ABF9EA7-2BC9-4E91-900A-80B5CEF51A52}" presName="vertSpace2b" presStyleCnt="0"/>
      <dgm:spPr/>
    </dgm:pt>
    <dgm:pt modelId="{4BE45132-38DC-4624-B72C-A037E5486EA9}" type="pres">
      <dgm:prSet presAssocID="{0F31F607-3588-49F0-9FEF-3903824014BE}" presName="horz2" presStyleCnt="0"/>
      <dgm:spPr/>
    </dgm:pt>
    <dgm:pt modelId="{D2E39EA6-6F02-4E5B-B713-09B3E2E6C958}" type="pres">
      <dgm:prSet presAssocID="{0F31F607-3588-49F0-9FEF-3903824014BE}" presName="horzSpace2" presStyleCnt="0"/>
      <dgm:spPr/>
    </dgm:pt>
    <dgm:pt modelId="{99FCB839-F708-4525-96B0-146BB745DA54}" type="pres">
      <dgm:prSet presAssocID="{0F31F607-3588-49F0-9FEF-3903824014BE}" presName="tx2" presStyleLbl="revTx" presStyleIdx="4" presStyleCnt="9"/>
      <dgm:spPr/>
      <dgm:t>
        <a:bodyPr/>
        <a:lstStyle/>
        <a:p>
          <a:endParaRPr lang="es-ES"/>
        </a:p>
      </dgm:t>
    </dgm:pt>
    <dgm:pt modelId="{420626AA-12FC-43F0-88AA-633E34F70BBA}" type="pres">
      <dgm:prSet presAssocID="{0F31F607-3588-49F0-9FEF-3903824014BE}" presName="vert2" presStyleCnt="0"/>
      <dgm:spPr/>
    </dgm:pt>
    <dgm:pt modelId="{E8BFC80D-9419-4200-B7DE-E15C0CB82981}" type="pres">
      <dgm:prSet presAssocID="{0F31F607-3588-49F0-9FEF-3903824014BE}" presName="thinLine2b" presStyleLbl="callout" presStyleIdx="2" presStyleCnt="7"/>
      <dgm:spPr/>
    </dgm:pt>
    <dgm:pt modelId="{1CACE4F4-1A42-49F8-8179-B3400919FADC}" type="pres">
      <dgm:prSet presAssocID="{0F31F607-3588-49F0-9FEF-3903824014BE}" presName="vertSpace2b" presStyleCnt="0"/>
      <dgm:spPr/>
    </dgm:pt>
    <dgm:pt modelId="{76443FF4-0353-4AE7-B533-BBE9CFFC38F4}" type="pres">
      <dgm:prSet presAssocID="{731AB1AD-AAFA-4082-BF61-61EB6E3BA2FB}" presName="horz2" presStyleCnt="0"/>
      <dgm:spPr/>
    </dgm:pt>
    <dgm:pt modelId="{0EAE1EE5-401C-441A-8EA1-8F6EE1FAE688}" type="pres">
      <dgm:prSet presAssocID="{731AB1AD-AAFA-4082-BF61-61EB6E3BA2FB}" presName="horzSpace2" presStyleCnt="0"/>
      <dgm:spPr/>
    </dgm:pt>
    <dgm:pt modelId="{19B06BD5-A853-4080-A1D7-E00A9C118645}" type="pres">
      <dgm:prSet presAssocID="{731AB1AD-AAFA-4082-BF61-61EB6E3BA2FB}" presName="tx2" presStyleLbl="revTx" presStyleIdx="5" presStyleCnt="9" custLinFactNeighborX="-1371" custLinFactNeighborY="-1864"/>
      <dgm:spPr/>
      <dgm:t>
        <a:bodyPr/>
        <a:lstStyle/>
        <a:p>
          <a:endParaRPr lang="es-ES"/>
        </a:p>
      </dgm:t>
    </dgm:pt>
    <dgm:pt modelId="{A5F87EFC-998B-4942-83DC-292F21DC032C}" type="pres">
      <dgm:prSet presAssocID="{731AB1AD-AAFA-4082-BF61-61EB6E3BA2FB}" presName="vert2" presStyleCnt="0"/>
      <dgm:spPr/>
    </dgm:pt>
    <dgm:pt modelId="{FA97C027-2B4C-4A37-A869-9158E7A2B253}" type="pres">
      <dgm:prSet presAssocID="{731AB1AD-AAFA-4082-BF61-61EB6E3BA2FB}" presName="thinLine2b" presStyleLbl="callout" presStyleIdx="3" presStyleCnt="7"/>
      <dgm:spPr/>
    </dgm:pt>
    <dgm:pt modelId="{F3670FC2-F55A-489D-B207-1B3BBB02C426}" type="pres">
      <dgm:prSet presAssocID="{731AB1AD-AAFA-4082-BF61-61EB6E3BA2FB}" presName="vertSpace2b" presStyleCnt="0"/>
      <dgm:spPr/>
    </dgm:pt>
    <dgm:pt modelId="{3C09007B-7710-41E5-82F4-13D945DE2637}" type="pres">
      <dgm:prSet presAssocID="{C62C8389-F5BA-4A6F-8E25-27EC98FFEAC1}" presName="horz2" presStyleCnt="0"/>
      <dgm:spPr/>
    </dgm:pt>
    <dgm:pt modelId="{F142B275-74BD-474B-814C-6961046B1C61}" type="pres">
      <dgm:prSet presAssocID="{C62C8389-F5BA-4A6F-8E25-27EC98FFEAC1}" presName="horzSpace2" presStyleCnt="0"/>
      <dgm:spPr/>
    </dgm:pt>
    <dgm:pt modelId="{090EE920-F7E8-4F94-AF61-6C4D09E61822}" type="pres">
      <dgm:prSet presAssocID="{C62C8389-F5BA-4A6F-8E25-27EC98FFEAC1}" presName="tx2" presStyleLbl="revTx" presStyleIdx="6" presStyleCnt="9"/>
      <dgm:spPr/>
      <dgm:t>
        <a:bodyPr/>
        <a:lstStyle/>
        <a:p>
          <a:endParaRPr lang="es-ES"/>
        </a:p>
      </dgm:t>
    </dgm:pt>
    <dgm:pt modelId="{3AACA39F-3B4A-4A7C-ADF5-08F90E498193}" type="pres">
      <dgm:prSet presAssocID="{C62C8389-F5BA-4A6F-8E25-27EC98FFEAC1}" presName="vert2" presStyleCnt="0"/>
      <dgm:spPr/>
    </dgm:pt>
    <dgm:pt modelId="{3ECB1CA0-9513-4531-B7C3-EED9324BB942}" type="pres">
      <dgm:prSet presAssocID="{C62C8389-F5BA-4A6F-8E25-27EC98FFEAC1}" presName="thinLine2b" presStyleLbl="callout" presStyleIdx="4" presStyleCnt="7"/>
      <dgm:spPr/>
    </dgm:pt>
    <dgm:pt modelId="{A3FF87FD-9B5A-454E-ACB7-04755C1A4E50}" type="pres">
      <dgm:prSet presAssocID="{C62C8389-F5BA-4A6F-8E25-27EC98FFEAC1}" presName="vertSpace2b" presStyleCnt="0"/>
      <dgm:spPr/>
    </dgm:pt>
    <dgm:pt modelId="{D30F826F-F956-41CB-86DC-70C6E53DAEF5}" type="pres">
      <dgm:prSet presAssocID="{F8619F1B-CC62-4F5D-BF07-A5786C530CAE}" presName="horz2" presStyleCnt="0"/>
      <dgm:spPr/>
    </dgm:pt>
    <dgm:pt modelId="{3B55850A-2E15-4A8C-8318-F85715487CF1}" type="pres">
      <dgm:prSet presAssocID="{F8619F1B-CC62-4F5D-BF07-A5786C530CAE}" presName="horzSpace2" presStyleCnt="0"/>
      <dgm:spPr/>
    </dgm:pt>
    <dgm:pt modelId="{C6AC355E-07E8-4DD1-B9FD-9AD19A027824}" type="pres">
      <dgm:prSet presAssocID="{F8619F1B-CC62-4F5D-BF07-A5786C530CAE}" presName="tx2" presStyleLbl="revTx" presStyleIdx="7" presStyleCnt="9"/>
      <dgm:spPr/>
      <dgm:t>
        <a:bodyPr/>
        <a:lstStyle/>
        <a:p>
          <a:endParaRPr lang="es-ES"/>
        </a:p>
      </dgm:t>
    </dgm:pt>
    <dgm:pt modelId="{6BC58AEF-88C5-4585-9232-6E2D836AF80B}" type="pres">
      <dgm:prSet presAssocID="{F8619F1B-CC62-4F5D-BF07-A5786C530CAE}" presName="vert2" presStyleCnt="0"/>
      <dgm:spPr/>
    </dgm:pt>
    <dgm:pt modelId="{A4CC72AA-5CE5-44EE-A8D2-AC63E8B1144A}" type="pres">
      <dgm:prSet presAssocID="{F8619F1B-CC62-4F5D-BF07-A5786C530CAE}" presName="thinLine2b" presStyleLbl="callout" presStyleIdx="5" presStyleCnt="7"/>
      <dgm:spPr/>
    </dgm:pt>
    <dgm:pt modelId="{3AA5E265-4335-4E3A-934A-B855E1296367}" type="pres">
      <dgm:prSet presAssocID="{F8619F1B-CC62-4F5D-BF07-A5786C530CAE}" presName="vertSpace2b" presStyleCnt="0"/>
      <dgm:spPr/>
    </dgm:pt>
    <dgm:pt modelId="{FADF353D-AA03-44A1-BFFD-BB9DC99752AC}" type="pres">
      <dgm:prSet presAssocID="{81597274-EDC7-488B-8B7E-C22C0FCC5232}" presName="horz2" presStyleCnt="0"/>
      <dgm:spPr/>
    </dgm:pt>
    <dgm:pt modelId="{B79DC6B5-F89B-40D0-891F-C27BBEC17B40}" type="pres">
      <dgm:prSet presAssocID="{81597274-EDC7-488B-8B7E-C22C0FCC5232}" presName="horzSpace2" presStyleCnt="0"/>
      <dgm:spPr/>
    </dgm:pt>
    <dgm:pt modelId="{F4D967D0-F807-4850-A046-DDD343E757FB}" type="pres">
      <dgm:prSet presAssocID="{81597274-EDC7-488B-8B7E-C22C0FCC5232}" presName="tx2" presStyleLbl="revTx" presStyleIdx="8" presStyleCnt="9"/>
      <dgm:spPr/>
      <dgm:t>
        <a:bodyPr/>
        <a:lstStyle/>
        <a:p>
          <a:endParaRPr lang="es-ES"/>
        </a:p>
      </dgm:t>
    </dgm:pt>
    <dgm:pt modelId="{A8DE2B04-186F-4ECF-B9FF-53BE1469C7DA}" type="pres">
      <dgm:prSet presAssocID="{81597274-EDC7-488B-8B7E-C22C0FCC5232}" presName="vert2" presStyleCnt="0"/>
      <dgm:spPr/>
    </dgm:pt>
    <dgm:pt modelId="{745F0312-3006-4F7F-9FE1-9D5D1C5D1834}" type="pres">
      <dgm:prSet presAssocID="{81597274-EDC7-488B-8B7E-C22C0FCC5232}" presName="thinLine2b" presStyleLbl="callout" presStyleIdx="6" presStyleCnt="7"/>
      <dgm:spPr/>
    </dgm:pt>
    <dgm:pt modelId="{A1CA8394-DB6D-4700-A558-376F494947EA}" type="pres">
      <dgm:prSet presAssocID="{81597274-EDC7-488B-8B7E-C22C0FCC5232}" presName="vertSpace2b" presStyleCnt="0"/>
      <dgm:spPr/>
    </dgm:pt>
  </dgm:ptLst>
  <dgm:cxnLst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620986BF-075C-4DBC-90FE-6CBA9737728E}" type="presOf" srcId="{F8619F1B-CC62-4F5D-BF07-A5786C530CAE}" destId="{C6AC355E-07E8-4DD1-B9FD-9AD19A027824}" srcOrd="0" destOrd="0" presId="urn:microsoft.com/office/officeart/2008/layout/LinedList"/>
    <dgm:cxn modelId="{01D410FB-89CC-484C-A2CF-FB3C4BC781B9}" type="presOf" srcId="{731AB1AD-AAFA-4082-BF61-61EB6E3BA2FB}" destId="{19B06BD5-A853-4080-A1D7-E00A9C118645}" srcOrd="0" destOrd="0" presId="urn:microsoft.com/office/officeart/2008/layout/LinedList"/>
    <dgm:cxn modelId="{88386DEF-90CC-4687-B1C9-3440148F0CA0}" type="presOf" srcId="{C62C8389-F5BA-4A6F-8E25-27EC98FFEAC1}" destId="{090EE920-F7E8-4F94-AF61-6C4D09E61822}" srcOrd="0" destOrd="0" presId="urn:microsoft.com/office/officeart/2008/layout/LinedList"/>
    <dgm:cxn modelId="{5A6B308F-EDF8-4919-8D0A-3707078771F2}" srcId="{0233AA7C-EE9C-4916-9381-C0A991A47847}" destId="{0F31F607-3588-49F0-9FEF-3903824014BE}" srcOrd="1" destOrd="0" parTransId="{2A97A8A6-4A81-48A5-808B-2F74A5FC2791}" sibTransId="{6693B3C4-236F-4C5A-B908-85F736781F18}"/>
    <dgm:cxn modelId="{C6323EE9-2613-471B-B56D-6A8DCFCDCF92}" srcId="{0233AA7C-EE9C-4916-9381-C0A991A47847}" destId="{C62C8389-F5BA-4A6F-8E25-27EC98FFEAC1}" srcOrd="3" destOrd="0" parTransId="{694FE606-C4B1-4098-94C5-2015EB163B07}" sibTransId="{EF9F5DCC-5FEB-4D3E-8B10-39676F0DAFDF}"/>
    <dgm:cxn modelId="{13414E1B-976C-4C30-9479-D43144956EC7}" type="presOf" srcId="{0F31F607-3588-49F0-9FEF-3903824014BE}" destId="{99FCB839-F708-4525-96B0-146BB745DA54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CD87C508-5E7E-4423-9E01-62C676569B67}" srcId="{0233AA7C-EE9C-4916-9381-C0A991A47847}" destId="{4ABF9EA7-2BC9-4E91-900A-80B5CEF51A52}" srcOrd="0" destOrd="0" parTransId="{3100D324-BCA5-4001-8224-EC3E77F47849}" sibTransId="{F07A06E3-9832-41D8-9B3D-9B17977855B6}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4210935D-FF85-4395-9DD9-59E8A6255CEF}" srcId="{0233AA7C-EE9C-4916-9381-C0A991A47847}" destId="{731AB1AD-AAFA-4082-BF61-61EB6E3BA2FB}" srcOrd="2" destOrd="0" parTransId="{393C319A-B1AF-40E1-B432-42487E795610}" sibTransId="{FBFD2F64-6EE8-4959-BD8A-BF6E0C175105}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2FEE5C2D-6EA5-477D-B923-01CF59F51A70}" type="presOf" srcId="{81597274-EDC7-488B-8B7E-C22C0FCC5232}" destId="{F4D967D0-F807-4850-A046-DDD343E757FB}" srcOrd="0" destOrd="0" presId="urn:microsoft.com/office/officeart/2008/layout/LinedList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66159E30-8C9E-4689-9C73-F5BA95E13AAB}" srcId="{0233AA7C-EE9C-4916-9381-C0A991A47847}" destId="{F8619F1B-CC62-4F5D-BF07-A5786C530CAE}" srcOrd="4" destOrd="0" parTransId="{62CAA20C-2AAC-47FE-9FD5-8D5A6CB234A1}" sibTransId="{DB41E624-481C-4FD9-A2F8-F19980D58D2E}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F14E7560-6820-4317-B256-7C2CC88D1DD3}" type="presOf" srcId="{4ABF9EA7-2BC9-4E91-900A-80B5CEF51A52}" destId="{0BFFDDAF-CBFC-4914-A7BD-CFA13D341D5A}" srcOrd="0" destOrd="0" presId="urn:microsoft.com/office/officeart/2008/layout/LinedList"/>
    <dgm:cxn modelId="{9B6733E3-6639-4D55-BE06-567770664612}" srcId="{0233AA7C-EE9C-4916-9381-C0A991A47847}" destId="{81597274-EDC7-488B-8B7E-C22C0FCC5232}" srcOrd="5" destOrd="0" parTransId="{3F7AE4F7-5BED-40CD-A15A-5D7D177CF924}" sibTransId="{5EB2B5FE-7212-46AF-8F76-509999C2D80E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96B7A4F3-085D-45EB-808E-29D2D095299D}" type="presParOf" srcId="{C09A2566-7F8C-440D-84A4-3A131BD9245D}" destId="{4AFC5225-DA69-433F-B9DE-BDE9A8908725}" srcOrd="0" destOrd="0" presId="urn:microsoft.com/office/officeart/2008/layout/LinedList"/>
    <dgm:cxn modelId="{705E37B7-6747-40ED-8AD8-4549A922A1F3}" type="presParOf" srcId="{C09A2566-7F8C-440D-84A4-3A131BD9245D}" destId="{992D7FEF-7CE5-44FF-AB8F-DFDDD2EE1807}" srcOrd="1" destOrd="0" presId="urn:microsoft.com/office/officeart/2008/layout/LinedList"/>
    <dgm:cxn modelId="{9816CD2B-FCD5-490D-8D51-A5AB3C2271C1}" type="presParOf" srcId="{992D7FEF-7CE5-44FF-AB8F-DFDDD2EE1807}" destId="{5FBC5C1E-ACA3-479A-8728-06D33D6F65B2}" srcOrd="0" destOrd="0" presId="urn:microsoft.com/office/officeart/2008/layout/LinedList"/>
    <dgm:cxn modelId="{541B782A-B834-44EB-AB2E-B76E5AB9AFAA}" type="presParOf" srcId="{992D7FEF-7CE5-44FF-AB8F-DFDDD2EE1807}" destId="{0BFFDDAF-CBFC-4914-A7BD-CFA13D341D5A}" srcOrd="1" destOrd="0" presId="urn:microsoft.com/office/officeart/2008/layout/LinedList"/>
    <dgm:cxn modelId="{42BF2B85-2585-412D-A68B-098166323A90}" type="presParOf" srcId="{992D7FEF-7CE5-44FF-AB8F-DFDDD2EE1807}" destId="{5088C02D-1492-4DC9-B91E-429F309B4B74}" srcOrd="2" destOrd="0" presId="urn:microsoft.com/office/officeart/2008/layout/LinedList"/>
    <dgm:cxn modelId="{68D75B64-654F-45F5-A759-E27117C4C49B}" type="presParOf" srcId="{C09A2566-7F8C-440D-84A4-3A131BD9245D}" destId="{EEE84854-68DD-4E35-8C0F-2195FAF20385}" srcOrd="2" destOrd="0" presId="urn:microsoft.com/office/officeart/2008/layout/LinedList"/>
    <dgm:cxn modelId="{82745631-381F-41AB-8B6F-6B013FAA681E}" type="presParOf" srcId="{C09A2566-7F8C-440D-84A4-3A131BD9245D}" destId="{CA68C75D-2CB8-4287-821B-697798008E70}" srcOrd="3" destOrd="0" presId="urn:microsoft.com/office/officeart/2008/layout/LinedList"/>
    <dgm:cxn modelId="{FE65558B-55CC-4574-9446-1407E6D509D5}" type="presParOf" srcId="{C09A2566-7F8C-440D-84A4-3A131BD9245D}" destId="{4BE45132-38DC-4624-B72C-A037E5486EA9}" srcOrd="4" destOrd="0" presId="urn:microsoft.com/office/officeart/2008/layout/LinedList"/>
    <dgm:cxn modelId="{8EFCDE43-01C4-4692-AC34-54277E2D1838}" type="presParOf" srcId="{4BE45132-38DC-4624-B72C-A037E5486EA9}" destId="{D2E39EA6-6F02-4E5B-B713-09B3E2E6C958}" srcOrd="0" destOrd="0" presId="urn:microsoft.com/office/officeart/2008/layout/LinedList"/>
    <dgm:cxn modelId="{393D0F78-712C-4B1D-9DDB-22A683CEDCA2}" type="presParOf" srcId="{4BE45132-38DC-4624-B72C-A037E5486EA9}" destId="{99FCB839-F708-4525-96B0-146BB745DA54}" srcOrd="1" destOrd="0" presId="urn:microsoft.com/office/officeart/2008/layout/LinedList"/>
    <dgm:cxn modelId="{3578D793-865F-4B18-B201-279D26A16670}" type="presParOf" srcId="{4BE45132-38DC-4624-B72C-A037E5486EA9}" destId="{420626AA-12FC-43F0-88AA-633E34F70BBA}" srcOrd="2" destOrd="0" presId="urn:microsoft.com/office/officeart/2008/layout/LinedList"/>
    <dgm:cxn modelId="{63EF36E1-A1B0-4D9F-8F66-09DEBC43561A}" type="presParOf" srcId="{C09A2566-7F8C-440D-84A4-3A131BD9245D}" destId="{E8BFC80D-9419-4200-B7DE-E15C0CB82981}" srcOrd="5" destOrd="0" presId="urn:microsoft.com/office/officeart/2008/layout/LinedList"/>
    <dgm:cxn modelId="{AABA6EA9-38C4-425B-B8B9-B274AFBDE0EA}" type="presParOf" srcId="{C09A2566-7F8C-440D-84A4-3A131BD9245D}" destId="{1CACE4F4-1A42-49F8-8179-B3400919FADC}" srcOrd="6" destOrd="0" presId="urn:microsoft.com/office/officeart/2008/layout/LinedList"/>
    <dgm:cxn modelId="{3F3E58EB-7737-4E78-84F3-4BF0ABA75462}" type="presParOf" srcId="{C09A2566-7F8C-440D-84A4-3A131BD9245D}" destId="{76443FF4-0353-4AE7-B533-BBE9CFFC38F4}" srcOrd="7" destOrd="0" presId="urn:microsoft.com/office/officeart/2008/layout/LinedList"/>
    <dgm:cxn modelId="{4728CCE2-A59B-454F-B15A-3B1DE29F29A9}" type="presParOf" srcId="{76443FF4-0353-4AE7-B533-BBE9CFFC38F4}" destId="{0EAE1EE5-401C-441A-8EA1-8F6EE1FAE688}" srcOrd="0" destOrd="0" presId="urn:microsoft.com/office/officeart/2008/layout/LinedList"/>
    <dgm:cxn modelId="{65EA6D47-FA7A-4A5B-BBED-78AE992A9E7E}" type="presParOf" srcId="{76443FF4-0353-4AE7-B533-BBE9CFFC38F4}" destId="{19B06BD5-A853-4080-A1D7-E00A9C118645}" srcOrd="1" destOrd="0" presId="urn:microsoft.com/office/officeart/2008/layout/LinedList"/>
    <dgm:cxn modelId="{54E67242-447C-4EA7-B0A2-CC47293DA85A}" type="presParOf" srcId="{76443FF4-0353-4AE7-B533-BBE9CFFC38F4}" destId="{A5F87EFC-998B-4942-83DC-292F21DC032C}" srcOrd="2" destOrd="0" presId="urn:microsoft.com/office/officeart/2008/layout/LinedList"/>
    <dgm:cxn modelId="{BE0F078B-1445-4881-B2D3-2BBA9017AD08}" type="presParOf" srcId="{C09A2566-7F8C-440D-84A4-3A131BD9245D}" destId="{FA97C027-2B4C-4A37-A869-9158E7A2B253}" srcOrd="8" destOrd="0" presId="urn:microsoft.com/office/officeart/2008/layout/LinedList"/>
    <dgm:cxn modelId="{FC50FA92-2CB4-4009-915B-4CB7E9078AAB}" type="presParOf" srcId="{C09A2566-7F8C-440D-84A4-3A131BD9245D}" destId="{F3670FC2-F55A-489D-B207-1B3BBB02C426}" srcOrd="9" destOrd="0" presId="urn:microsoft.com/office/officeart/2008/layout/LinedList"/>
    <dgm:cxn modelId="{1C5E3EFD-DB6F-4CB3-946E-1C622A261649}" type="presParOf" srcId="{C09A2566-7F8C-440D-84A4-3A131BD9245D}" destId="{3C09007B-7710-41E5-82F4-13D945DE2637}" srcOrd="10" destOrd="0" presId="urn:microsoft.com/office/officeart/2008/layout/LinedList"/>
    <dgm:cxn modelId="{462C8937-6CD7-4EDF-8331-DB11F6ABD00E}" type="presParOf" srcId="{3C09007B-7710-41E5-82F4-13D945DE2637}" destId="{F142B275-74BD-474B-814C-6961046B1C61}" srcOrd="0" destOrd="0" presId="urn:microsoft.com/office/officeart/2008/layout/LinedList"/>
    <dgm:cxn modelId="{E29818ED-8382-4355-B4F5-B12507111022}" type="presParOf" srcId="{3C09007B-7710-41E5-82F4-13D945DE2637}" destId="{090EE920-F7E8-4F94-AF61-6C4D09E61822}" srcOrd="1" destOrd="0" presId="urn:microsoft.com/office/officeart/2008/layout/LinedList"/>
    <dgm:cxn modelId="{05F0D4E0-0616-4FBA-B512-DFF67A387C83}" type="presParOf" srcId="{3C09007B-7710-41E5-82F4-13D945DE2637}" destId="{3AACA39F-3B4A-4A7C-ADF5-08F90E498193}" srcOrd="2" destOrd="0" presId="urn:microsoft.com/office/officeart/2008/layout/LinedList"/>
    <dgm:cxn modelId="{1F751593-3792-430B-9FF3-901265CCA0F7}" type="presParOf" srcId="{C09A2566-7F8C-440D-84A4-3A131BD9245D}" destId="{3ECB1CA0-9513-4531-B7C3-EED9324BB942}" srcOrd="11" destOrd="0" presId="urn:microsoft.com/office/officeart/2008/layout/LinedList"/>
    <dgm:cxn modelId="{67506E58-18FC-4B8E-9D60-F821BD3458E9}" type="presParOf" srcId="{C09A2566-7F8C-440D-84A4-3A131BD9245D}" destId="{A3FF87FD-9B5A-454E-ACB7-04755C1A4E50}" srcOrd="12" destOrd="0" presId="urn:microsoft.com/office/officeart/2008/layout/LinedList"/>
    <dgm:cxn modelId="{A99B4038-4FB5-4973-AD03-C8AA59D21B3B}" type="presParOf" srcId="{C09A2566-7F8C-440D-84A4-3A131BD9245D}" destId="{D30F826F-F956-41CB-86DC-70C6E53DAEF5}" srcOrd="13" destOrd="0" presId="urn:microsoft.com/office/officeart/2008/layout/LinedList"/>
    <dgm:cxn modelId="{59BA5280-8961-48AD-8DE7-431A5547B64D}" type="presParOf" srcId="{D30F826F-F956-41CB-86DC-70C6E53DAEF5}" destId="{3B55850A-2E15-4A8C-8318-F85715487CF1}" srcOrd="0" destOrd="0" presId="urn:microsoft.com/office/officeart/2008/layout/LinedList"/>
    <dgm:cxn modelId="{91432AD7-7B0C-4328-89DB-A4178FE4CAAD}" type="presParOf" srcId="{D30F826F-F956-41CB-86DC-70C6E53DAEF5}" destId="{C6AC355E-07E8-4DD1-B9FD-9AD19A027824}" srcOrd="1" destOrd="0" presId="urn:microsoft.com/office/officeart/2008/layout/LinedList"/>
    <dgm:cxn modelId="{14CAA102-7F54-4FB7-BEAD-616E802BD5C2}" type="presParOf" srcId="{D30F826F-F956-41CB-86DC-70C6E53DAEF5}" destId="{6BC58AEF-88C5-4585-9232-6E2D836AF80B}" srcOrd="2" destOrd="0" presId="urn:microsoft.com/office/officeart/2008/layout/LinedList"/>
    <dgm:cxn modelId="{42B5E783-B49D-4858-BA6E-04773AA33B11}" type="presParOf" srcId="{C09A2566-7F8C-440D-84A4-3A131BD9245D}" destId="{A4CC72AA-5CE5-44EE-A8D2-AC63E8B1144A}" srcOrd="14" destOrd="0" presId="urn:microsoft.com/office/officeart/2008/layout/LinedList"/>
    <dgm:cxn modelId="{1EFA8565-87C3-47EE-892B-03D666A895A9}" type="presParOf" srcId="{C09A2566-7F8C-440D-84A4-3A131BD9245D}" destId="{3AA5E265-4335-4E3A-934A-B855E1296367}" srcOrd="15" destOrd="0" presId="urn:microsoft.com/office/officeart/2008/layout/LinedList"/>
    <dgm:cxn modelId="{3A8C92E1-C22D-4028-9D98-6293E386957B}" type="presParOf" srcId="{C09A2566-7F8C-440D-84A4-3A131BD9245D}" destId="{FADF353D-AA03-44A1-BFFD-BB9DC99752AC}" srcOrd="16" destOrd="0" presId="urn:microsoft.com/office/officeart/2008/layout/LinedList"/>
    <dgm:cxn modelId="{127AA414-0696-4AEF-8F99-2F24A67FEA64}" type="presParOf" srcId="{FADF353D-AA03-44A1-BFFD-BB9DC99752AC}" destId="{B79DC6B5-F89B-40D0-891F-C27BBEC17B40}" srcOrd="0" destOrd="0" presId="urn:microsoft.com/office/officeart/2008/layout/LinedList"/>
    <dgm:cxn modelId="{53670B47-855B-4296-840D-41135A7B8A31}" type="presParOf" srcId="{FADF353D-AA03-44A1-BFFD-BB9DC99752AC}" destId="{F4D967D0-F807-4850-A046-DDD343E757FB}" srcOrd="1" destOrd="0" presId="urn:microsoft.com/office/officeart/2008/layout/LinedList"/>
    <dgm:cxn modelId="{E672797D-5ED7-4BBF-8D18-DB6F2D1F4F40}" type="presParOf" srcId="{FADF353D-AA03-44A1-BFFD-BB9DC99752AC}" destId="{A8DE2B04-186F-4ECF-B9FF-53BE1469C7DA}" srcOrd="2" destOrd="0" presId="urn:microsoft.com/office/officeart/2008/layout/LinedList"/>
    <dgm:cxn modelId="{43481213-97F7-4874-9A5F-EE6068F89F88}" type="presParOf" srcId="{C09A2566-7F8C-440D-84A4-3A131BD9245D}" destId="{745F0312-3006-4F7F-9FE1-9D5D1C5D1834}" srcOrd="17" destOrd="0" presId="urn:microsoft.com/office/officeart/2008/layout/LinedList"/>
    <dgm:cxn modelId="{2BD0CB18-0947-426A-9694-F821A1D1085A}" type="presParOf" srcId="{C09A2566-7F8C-440D-84A4-3A131BD9245D}" destId="{A1CA8394-DB6D-4700-A558-376F494947E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 custT="1"/>
      <dgm:spPr/>
      <dgm:t>
        <a:bodyPr/>
        <a:lstStyle/>
        <a:p>
          <a:r>
            <a:rPr lang="es-ES" sz="2000" b="1" dirty="0"/>
            <a:t>Perspectivas Futuras</a:t>
          </a:r>
          <a:r>
            <a:rPr lang="es-ES" sz="2000" dirty="0"/>
            <a:t>. Estrategias para la Continuidad de las Comunidades más allá de CLARA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 smtClean="0"/>
            <a:t>Creación de red permanente.</a:t>
          </a:r>
        </a:p>
        <a:p>
          <a:endParaRPr lang="es-ES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13EB136A-DEF9-4D5A-B4E1-C570171B7500}">
      <dgm:prSet phldrT="[Texto]"/>
      <dgm:spPr/>
      <dgm:t>
        <a:bodyPr/>
        <a:lstStyle/>
        <a:p>
          <a:endParaRPr lang="es-ES" dirty="0"/>
        </a:p>
      </dgm:t>
    </dgm:pt>
    <dgm:pt modelId="{3E2A36B0-B439-46EE-A370-5BD7694CE2F3}" type="parTrans" cxnId="{BED23452-E2A9-42B3-BC02-FB4851BBA46D}">
      <dgm:prSet/>
      <dgm:spPr/>
      <dgm:t>
        <a:bodyPr/>
        <a:lstStyle/>
        <a:p>
          <a:endParaRPr lang="es-ES"/>
        </a:p>
      </dgm:t>
    </dgm:pt>
    <dgm:pt modelId="{467C7EF4-6230-4D8A-BB4B-5AC7760E1626}" type="sibTrans" cxnId="{BED23452-E2A9-42B3-BC02-FB4851BBA46D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dirty="0" smtClean="0"/>
            <a:t>Se acuerda una reunión anual individual con cada una de las asociaciones para valorar problemática concreta.</a:t>
          </a:r>
          <a:endParaRPr lang="es-ES" dirty="0"/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4"/>
      <dgm:spPr/>
      <dgm:t>
        <a:bodyPr/>
        <a:lstStyle/>
        <a:p>
          <a:endParaRPr lang="es-ES"/>
        </a:p>
      </dgm:t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4"/>
      <dgm:spPr/>
      <dgm:t>
        <a:bodyPr/>
        <a:lstStyle/>
        <a:p>
          <a:endParaRPr lang="es-ES"/>
        </a:p>
      </dgm:t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3"/>
      <dgm:spPr/>
    </dgm:pt>
    <dgm:pt modelId="{C9B2C283-55D5-43D1-9FB6-F1963F212136}" type="pres">
      <dgm:prSet presAssocID="{7D24BA58-E4A8-4B35-8EB3-65FA6E94581E}" presName="vertSpace2b" presStyleCnt="0"/>
      <dgm:spPr/>
    </dgm:pt>
    <dgm:pt modelId="{3513C63A-8884-4337-9CBA-6F94E143671D}" type="pres">
      <dgm:prSet presAssocID="{13EB136A-DEF9-4D5A-B4E1-C570171B7500}" presName="horz2" presStyleCnt="0"/>
      <dgm:spPr/>
    </dgm:pt>
    <dgm:pt modelId="{37C5EAF7-0E21-4A4F-80CF-A3EB0D528F88}" type="pres">
      <dgm:prSet presAssocID="{13EB136A-DEF9-4D5A-B4E1-C570171B7500}" presName="horzSpace2" presStyleCnt="0"/>
      <dgm:spPr/>
    </dgm:pt>
    <dgm:pt modelId="{6FEB6064-FEE7-4169-8CBD-267ED18B9A50}" type="pres">
      <dgm:prSet presAssocID="{13EB136A-DEF9-4D5A-B4E1-C570171B7500}" presName="tx2" presStyleLbl="revTx" presStyleIdx="2" presStyleCnt="4"/>
      <dgm:spPr/>
      <dgm:t>
        <a:bodyPr/>
        <a:lstStyle/>
        <a:p>
          <a:endParaRPr lang="es-ES"/>
        </a:p>
      </dgm:t>
    </dgm:pt>
    <dgm:pt modelId="{2FF9BCAB-C9D5-4B4D-AF71-8A4AAA65D5D2}" type="pres">
      <dgm:prSet presAssocID="{13EB136A-DEF9-4D5A-B4E1-C570171B7500}" presName="vert2" presStyleCnt="0"/>
      <dgm:spPr/>
    </dgm:pt>
    <dgm:pt modelId="{66904F97-07D2-4FDC-AC27-823963C84594}" type="pres">
      <dgm:prSet presAssocID="{13EB136A-DEF9-4D5A-B4E1-C570171B7500}" presName="thinLine2b" presStyleLbl="callout" presStyleIdx="1" presStyleCnt="3"/>
      <dgm:spPr/>
    </dgm:pt>
    <dgm:pt modelId="{71F80711-73AD-4D2E-A3A5-09A522574A60}" type="pres">
      <dgm:prSet presAssocID="{13EB136A-DEF9-4D5A-B4E1-C570171B7500}" presName="vertSpace2b" presStyleCnt="0"/>
      <dgm:spPr/>
    </dgm:pt>
    <dgm:pt modelId="{24F5D954-1F3F-457F-A229-CB3A846C1977}" type="pres">
      <dgm:prSet presAssocID="{0233AA7C-EE9C-4916-9381-C0A991A47847}" presName="horz2" presStyleCnt="0"/>
      <dgm:spPr/>
    </dgm:pt>
    <dgm:pt modelId="{E994575D-1CC3-4920-A1E7-8F552C0BDB79}" type="pres">
      <dgm:prSet presAssocID="{0233AA7C-EE9C-4916-9381-C0A991A47847}" presName="horzSpace2" presStyleCnt="0"/>
      <dgm:spPr/>
    </dgm:pt>
    <dgm:pt modelId="{F6D197B6-F34D-4BDA-BDF1-21F6ADE59196}" type="pres">
      <dgm:prSet presAssocID="{0233AA7C-EE9C-4916-9381-C0A991A47847}" presName="tx2" presStyleLbl="revTx" presStyleIdx="3" presStyleCnt="4" custLinFactNeighborX="-1433" custLinFactNeighborY="-5664"/>
      <dgm:spPr/>
      <dgm:t>
        <a:bodyPr/>
        <a:lstStyle/>
        <a:p>
          <a:endParaRPr lang="es-ES"/>
        </a:p>
      </dgm:t>
    </dgm:pt>
    <dgm:pt modelId="{CBC7E370-FE84-460D-9623-35391DFD6D48}" type="pres">
      <dgm:prSet presAssocID="{0233AA7C-EE9C-4916-9381-C0A991A47847}" presName="vert2" presStyleCnt="0"/>
      <dgm:spPr/>
    </dgm:pt>
    <dgm:pt modelId="{25AD8590-73CA-4A34-A8E3-5EF54D06A58B}" type="pres">
      <dgm:prSet presAssocID="{0233AA7C-EE9C-4916-9381-C0A991A47847}" presName="thinLine2b" presStyleLbl="callout" presStyleIdx="2" presStyleCnt="3"/>
      <dgm:spPr/>
    </dgm:pt>
    <dgm:pt modelId="{D49FD571-67E8-4380-AC91-86E4171D9ACF}" type="pres">
      <dgm:prSet presAssocID="{0233AA7C-EE9C-4916-9381-C0A991A47847}" presName="vertSpace2b" presStyleCnt="0"/>
      <dgm:spPr/>
    </dgm:pt>
  </dgm:ptLst>
  <dgm:cxnLst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7B50C6F9-B905-4B49-8BBF-9F6C75E95147}" srcId="{A0C60839-C473-46DD-A322-68FC2196780E}" destId="{0233AA7C-EE9C-4916-9381-C0A991A47847}" srcOrd="2" destOrd="0" parTransId="{8F86B567-FA85-473C-AB91-247ED1B12BDB}" sibTransId="{3529086E-4A86-449E-ADB7-188ADCB34CE6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C57E0B00-8500-436C-84B6-63FBB5E3605B}" type="presOf" srcId="{0233AA7C-EE9C-4916-9381-C0A991A47847}" destId="{F6D197B6-F34D-4BDA-BDF1-21F6ADE59196}" srcOrd="0" destOrd="0" presId="urn:microsoft.com/office/officeart/2008/layout/LinedList"/>
    <dgm:cxn modelId="{BED23452-E2A9-42B3-BC02-FB4851BBA46D}" srcId="{A0C60839-C473-46DD-A322-68FC2196780E}" destId="{13EB136A-DEF9-4D5A-B4E1-C570171B7500}" srcOrd="1" destOrd="0" parTransId="{3E2A36B0-B439-46EE-A370-5BD7694CE2F3}" sibTransId="{467C7EF4-6230-4D8A-BB4B-5AC7760E1626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E3735B45-6A3F-46CA-987B-61CE5C1FBC8E}" type="presOf" srcId="{13EB136A-DEF9-4D5A-B4E1-C570171B7500}" destId="{6FEB6064-FEE7-4169-8CBD-267ED18B9A50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3FCB2652-4C49-4666-A54C-443E35B73228}" type="presParOf" srcId="{D5AECDAD-5FEC-4599-AC5E-8BA005BA1385}" destId="{3513C63A-8884-4337-9CBA-6F94E143671D}" srcOrd="4" destOrd="0" presId="urn:microsoft.com/office/officeart/2008/layout/LinedList"/>
    <dgm:cxn modelId="{C6C100D7-D47C-4524-92E0-A9C49A23CFB7}" type="presParOf" srcId="{3513C63A-8884-4337-9CBA-6F94E143671D}" destId="{37C5EAF7-0E21-4A4F-80CF-A3EB0D528F88}" srcOrd="0" destOrd="0" presId="urn:microsoft.com/office/officeart/2008/layout/LinedList"/>
    <dgm:cxn modelId="{017E6FFA-C6F7-47AE-970B-5C5C63DEF2B3}" type="presParOf" srcId="{3513C63A-8884-4337-9CBA-6F94E143671D}" destId="{6FEB6064-FEE7-4169-8CBD-267ED18B9A50}" srcOrd="1" destOrd="0" presId="urn:microsoft.com/office/officeart/2008/layout/LinedList"/>
    <dgm:cxn modelId="{30346C00-8D0C-45FF-9709-E269E6489DA8}" type="presParOf" srcId="{3513C63A-8884-4337-9CBA-6F94E143671D}" destId="{2FF9BCAB-C9D5-4B4D-AF71-8A4AAA65D5D2}" srcOrd="2" destOrd="0" presId="urn:microsoft.com/office/officeart/2008/layout/LinedList"/>
    <dgm:cxn modelId="{39C6B93C-51AF-40C2-885D-B403031DB895}" type="presParOf" srcId="{D5AECDAD-5FEC-4599-AC5E-8BA005BA1385}" destId="{66904F97-07D2-4FDC-AC27-823963C84594}" srcOrd="5" destOrd="0" presId="urn:microsoft.com/office/officeart/2008/layout/LinedList"/>
    <dgm:cxn modelId="{270BB5DF-1D40-4CF5-AFBC-A7DDEF9238DB}" type="presParOf" srcId="{D5AECDAD-5FEC-4599-AC5E-8BA005BA1385}" destId="{71F80711-73AD-4D2E-A3A5-09A522574A60}" srcOrd="6" destOrd="0" presId="urn:microsoft.com/office/officeart/2008/layout/LinedList"/>
    <dgm:cxn modelId="{2192EF85-4545-4231-B77B-86205A7FF862}" type="presParOf" srcId="{D5AECDAD-5FEC-4599-AC5E-8BA005BA1385}" destId="{24F5D954-1F3F-457F-A229-CB3A846C1977}" srcOrd="7" destOrd="0" presId="urn:microsoft.com/office/officeart/2008/layout/LinedList"/>
    <dgm:cxn modelId="{278E5D3B-553F-4225-A6AA-8271541982B6}" type="presParOf" srcId="{24F5D954-1F3F-457F-A229-CB3A846C1977}" destId="{E994575D-1CC3-4920-A1E7-8F552C0BDB79}" srcOrd="0" destOrd="0" presId="urn:microsoft.com/office/officeart/2008/layout/LinedList"/>
    <dgm:cxn modelId="{403F4412-3139-400A-9B1A-AF45F50A017F}" type="presParOf" srcId="{24F5D954-1F3F-457F-A229-CB3A846C1977}" destId="{F6D197B6-F34D-4BDA-BDF1-21F6ADE59196}" srcOrd="1" destOrd="0" presId="urn:microsoft.com/office/officeart/2008/layout/LinedList"/>
    <dgm:cxn modelId="{E25B6AFC-DF1C-4BDC-8914-4F2376265363}" type="presParOf" srcId="{24F5D954-1F3F-457F-A229-CB3A846C1977}" destId="{CBC7E370-FE84-460D-9623-35391DFD6D48}" srcOrd="2" destOrd="0" presId="urn:microsoft.com/office/officeart/2008/layout/LinedList"/>
    <dgm:cxn modelId="{82C288CD-7077-4D9C-9AD2-68A3451AFF94}" type="presParOf" srcId="{D5AECDAD-5FEC-4599-AC5E-8BA005BA1385}" destId="{25AD8590-73CA-4A34-A8E3-5EF54D06A58B}" srcOrd="8" destOrd="0" presId="urn:microsoft.com/office/officeart/2008/layout/LinedList"/>
    <dgm:cxn modelId="{E05DC365-DEBF-4298-9B8B-4FC38FE7448C}" type="presParOf" srcId="{D5AECDAD-5FEC-4599-AC5E-8BA005BA1385}" destId="{D49FD571-67E8-4380-AC91-86E4171D9A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 custT="1"/>
      <dgm:spPr/>
      <dgm:t>
        <a:bodyPr/>
        <a:lstStyle/>
        <a:p>
          <a:r>
            <a:rPr lang="es-ES" sz="2000" dirty="0"/>
            <a:t>Cuestiones</a:t>
          </a:r>
          <a:r>
            <a:rPr lang="es-ES" sz="2000" baseline="0" dirty="0"/>
            <a:t> que podrían mejorarse en la transferibilidad del Modelo de  las Comunidades Locales </a:t>
          </a:r>
          <a:endParaRPr lang="es-ES" sz="2000" dirty="0"/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 smtClean="0"/>
            <a:t>La experiencia ha sido tan positiva, que no se encuentra ningún nicho de mejora objetivo, con independencia que todo es mejorable.</a:t>
          </a:r>
          <a:endParaRPr lang="es-ES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2" custScaleX="128469"/>
      <dgm:spPr/>
      <dgm:t>
        <a:bodyPr/>
        <a:lstStyle/>
        <a:p>
          <a:endParaRPr lang="es-ES"/>
        </a:p>
      </dgm:t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2"/>
      <dgm:spPr/>
      <dgm:t>
        <a:bodyPr/>
        <a:lstStyle/>
        <a:p>
          <a:endParaRPr lang="es-ES"/>
        </a:p>
      </dgm:t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1"/>
      <dgm:spPr/>
    </dgm:pt>
    <dgm:pt modelId="{C9B2C283-55D5-43D1-9FB6-F1963F212136}" type="pres">
      <dgm:prSet presAssocID="{7D24BA58-E4A8-4B35-8EB3-65FA6E94581E}" presName="vertSpace2b" presStyleCnt="0"/>
      <dgm:spPr/>
    </dgm:pt>
  </dgm:ptLst>
  <dgm:cxnLst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1058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10583"/>
          <a:ext cx="1625600" cy="269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/>
            <a:t>Objetivos Iniciales </a:t>
          </a:r>
          <a:r>
            <a:rPr lang="es-ES" sz="2200" kern="1200" dirty="0"/>
            <a:t>o expectativas de la CLAP</a:t>
          </a:r>
        </a:p>
      </dsp:txBody>
      <dsp:txXfrm>
        <a:off x="0" y="10583"/>
        <a:ext cx="1625600" cy="2698750"/>
      </dsp:txXfrm>
    </dsp:sp>
    <dsp:sp modelId="{69264747-68B6-411E-A19C-11C14F0BD7FE}">
      <dsp:nvSpPr>
        <dsp:cNvPr id="0" name=""/>
        <dsp:cNvSpPr/>
      </dsp:nvSpPr>
      <dsp:spPr>
        <a:xfrm>
          <a:off x="1747520" y="133134"/>
          <a:ext cx="6380480" cy="2451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1- Trabajar conjuntamente. Estrechar lazos entre asociaciones y la Policía Municipal de Pamplona.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2- Hacer “red” colaborativa entre todos los participantes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3- Recoger y conocer los incidentes de odio reales en la ciudad de Pamplona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4- Formación y sensibilización, sobre todo en Policía Municipal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5- El traspaso del conocimiento y experiencias entre todas y todos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6- Poner en conocimiento a la sociedad de Pamplona, la rica diversidad de la ciudad</a:t>
          </a:r>
          <a:endParaRPr lang="es-ES" sz="1400" kern="1200" dirty="0"/>
        </a:p>
      </dsp:txBody>
      <dsp:txXfrm>
        <a:off x="1747520" y="133134"/>
        <a:ext cx="6380480" cy="2451013"/>
      </dsp:txXfrm>
    </dsp:sp>
    <dsp:sp modelId="{C237CE00-146B-46ED-837B-A9C14594CE2C}">
      <dsp:nvSpPr>
        <dsp:cNvPr id="0" name=""/>
        <dsp:cNvSpPr/>
      </dsp:nvSpPr>
      <dsp:spPr>
        <a:xfrm>
          <a:off x="1625599" y="2584147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2709333"/>
          <a:ext cx="1587499" cy="269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/>
            <a:t>Objetivos alcanzados </a:t>
          </a:r>
          <a:r>
            <a:rPr lang="es-ES" sz="2200" kern="1200" dirty="0"/>
            <a:t>o resultados de la CLAP </a:t>
          </a:r>
        </a:p>
      </dsp:txBody>
      <dsp:txXfrm>
        <a:off x="0" y="2709333"/>
        <a:ext cx="1587499" cy="2698750"/>
      </dsp:txXfrm>
    </dsp:sp>
    <dsp:sp modelId="{0BFFDDAF-CBFC-4914-A7BD-CFA13D341D5A}">
      <dsp:nvSpPr>
        <dsp:cNvPr id="0" name=""/>
        <dsp:cNvSpPr/>
      </dsp:nvSpPr>
      <dsp:spPr>
        <a:xfrm>
          <a:off x="1706562" y="2723636"/>
          <a:ext cx="6230937" cy="28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706562" y="2723636"/>
        <a:ext cx="6230937" cy="286050"/>
      </dsp:txXfrm>
    </dsp:sp>
    <dsp:sp modelId="{EEE84854-68DD-4E35-8C0F-2195FAF20385}">
      <dsp:nvSpPr>
        <dsp:cNvPr id="0" name=""/>
        <dsp:cNvSpPr/>
      </dsp:nvSpPr>
      <dsp:spPr>
        <a:xfrm>
          <a:off x="1587499" y="3009686"/>
          <a:ext cx="6349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B839-F708-4525-96B0-146BB745DA54}">
      <dsp:nvSpPr>
        <dsp:cNvPr id="0" name=""/>
        <dsp:cNvSpPr/>
      </dsp:nvSpPr>
      <dsp:spPr>
        <a:xfrm>
          <a:off x="1706562" y="3023989"/>
          <a:ext cx="6230937" cy="28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1- Se ha trabajado conjuntamente y se ha ganado en confianza mutua.</a:t>
          </a:r>
          <a:endParaRPr lang="es-ES" sz="1400" kern="1200" dirty="0"/>
        </a:p>
      </dsp:txBody>
      <dsp:txXfrm>
        <a:off x="1706562" y="3023989"/>
        <a:ext cx="6230937" cy="286050"/>
      </dsp:txXfrm>
    </dsp:sp>
    <dsp:sp modelId="{E8BFC80D-9419-4200-B7DE-E15C0CB82981}">
      <dsp:nvSpPr>
        <dsp:cNvPr id="0" name=""/>
        <dsp:cNvSpPr/>
      </dsp:nvSpPr>
      <dsp:spPr>
        <a:xfrm>
          <a:off x="1587499" y="3310039"/>
          <a:ext cx="6349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6BD5-A853-4080-A1D7-E00A9C118645}">
      <dsp:nvSpPr>
        <dsp:cNvPr id="0" name=""/>
        <dsp:cNvSpPr/>
      </dsp:nvSpPr>
      <dsp:spPr>
        <a:xfrm>
          <a:off x="1621136" y="3319010"/>
          <a:ext cx="6145947" cy="5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  </a:t>
          </a:r>
          <a:r>
            <a:rPr lang="es-ES" sz="1400" kern="1200" dirty="0" smtClean="0">
              <a:hlinkClick xmlns:r="http://schemas.openxmlformats.org/officeDocument/2006/relationships" r:id="rId1"/>
            </a:rPr>
            <a:t>2- Se crea la </a:t>
          </a:r>
          <a:r>
            <a:rPr lang="es-ES" sz="1400" kern="1200" dirty="0" smtClean="0">
              <a:hlinkClick xmlns:r="http://schemas.openxmlformats.org/officeDocument/2006/relationships" r:id="rId1"/>
            </a:rPr>
            <a:t>“red #</a:t>
          </a:r>
          <a:r>
            <a:rPr lang="es-ES" sz="1400" kern="1200" dirty="0" err="1" smtClean="0">
              <a:hlinkClick xmlns:r="http://schemas.openxmlformats.org/officeDocument/2006/relationships" r:id="rId1"/>
            </a:rPr>
            <a:t>pamplonafrentealodio</a:t>
          </a:r>
          <a:r>
            <a:rPr lang="es-ES" sz="1400" kern="1200" dirty="0" smtClean="0">
              <a:hlinkClick xmlns:r="http://schemas.openxmlformats.org/officeDocument/2006/relationships" r:id="rId1"/>
            </a:rPr>
            <a:t>”, </a:t>
          </a:r>
          <a:r>
            <a:rPr lang="es-ES" sz="1400" kern="1200" dirty="0" smtClean="0">
              <a:hlinkClick xmlns:r="http://schemas.openxmlformats.org/officeDocument/2006/relationships" r:id="rId1"/>
            </a:rPr>
            <a:t>con programación de reuniones anuales comunes e individuales entre policía y asociaciones</a:t>
          </a:r>
          <a:r>
            <a:rPr lang="es-ES" sz="1100" kern="1200" dirty="0" smtClean="0"/>
            <a:t>.</a:t>
          </a:r>
          <a:endParaRPr lang="es-ES" sz="1100" kern="1200" dirty="0"/>
        </a:p>
      </dsp:txBody>
      <dsp:txXfrm>
        <a:off x="1621136" y="3319010"/>
        <a:ext cx="6145947" cy="561528"/>
      </dsp:txXfrm>
    </dsp:sp>
    <dsp:sp modelId="{FA97C027-2B4C-4A37-A869-9158E7A2B253}">
      <dsp:nvSpPr>
        <dsp:cNvPr id="0" name=""/>
        <dsp:cNvSpPr/>
      </dsp:nvSpPr>
      <dsp:spPr>
        <a:xfrm>
          <a:off x="1587499" y="3885871"/>
          <a:ext cx="6349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EE920-F7E8-4F94-AF61-6C4D09E61822}">
      <dsp:nvSpPr>
        <dsp:cNvPr id="0" name=""/>
        <dsp:cNvSpPr/>
      </dsp:nvSpPr>
      <dsp:spPr>
        <a:xfrm>
          <a:off x="1706562" y="3900173"/>
          <a:ext cx="6415560" cy="84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3- </a:t>
          </a:r>
          <a:r>
            <a:rPr lang="es-ES" sz="1400" kern="1200" dirty="0" smtClean="0"/>
            <a:t>Productos finales: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.- </a:t>
          </a:r>
          <a:r>
            <a:rPr lang="es-ES_tradnl" sz="1400" kern="1200" dirty="0" smtClean="0">
              <a:hlinkClick xmlns:r="http://schemas.openxmlformats.org/officeDocument/2006/relationships" r:id="rId2"/>
            </a:rPr>
            <a:t>Acuerdo colaborativo entre Policía Municipal y Asociaciones</a:t>
          </a: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.- </a:t>
          </a:r>
          <a:r>
            <a:rPr lang="es-ES" sz="1400" kern="1200" dirty="0" smtClean="0">
              <a:hlinkClick xmlns:r="http://schemas.openxmlformats.org/officeDocument/2006/relationships" r:id="rId3"/>
            </a:rPr>
            <a:t>Formulario </a:t>
          </a:r>
          <a:r>
            <a:rPr lang="es-ES" sz="1400" kern="1200" dirty="0" smtClean="0">
              <a:hlinkClick xmlns:r="http://schemas.openxmlformats.org/officeDocument/2006/relationships" r:id="rId3"/>
            </a:rPr>
            <a:t>de incidentes/delitos de odio.</a:t>
          </a:r>
          <a:endParaRPr lang="es-ES" sz="1400" kern="1200" dirty="0"/>
        </a:p>
      </dsp:txBody>
      <dsp:txXfrm>
        <a:off x="1706562" y="3900173"/>
        <a:ext cx="6415560" cy="844046"/>
      </dsp:txXfrm>
    </dsp:sp>
    <dsp:sp modelId="{3ECB1CA0-9513-4531-B7C3-EED9324BB942}">
      <dsp:nvSpPr>
        <dsp:cNvPr id="0" name=""/>
        <dsp:cNvSpPr/>
      </dsp:nvSpPr>
      <dsp:spPr>
        <a:xfrm>
          <a:off x="1587499" y="4744220"/>
          <a:ext cx="6349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C355E-07E8-4DD1-B9FD-9AD19A027824}">
      <dsp:nvSpPr>
        <dsp:cNvPr id="0" name=""/>
        <dsp:cNvSpPr/>
      </dsp:nvSpPr>
      <dsp:spPr>
        <a:xfrm>
          <a:off x="1706562" y="4758523"/>
          <a:ext cx="6230937" cy="28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4- Se acuerda llevar a cabo a futuro formaciones con ayuda y colaboración de las asociaciones, tanto para la policía como para las asociaciones, además de todo el conocimiento generado durante las propias CLAP.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5- La intención de otras organizaciones de sumarse a esta iniciativa</a:t>
          </a:r>
          <a:endParaRPr lang="es-ES" sz="1400" kern="1200" dirty="0"/>
        </a:p>
      </dsp:txBody>
      <dsp:txXfrm>
        <a:off x="1706562" y="4758523"/>
        <a:ext cx="6230937" cy="286050"/>
      </dsp:txXfrm>
    </dsp:sp>
    <dsp:sp modelId="{A4CC72AA-5CE5-44EE-A8D2-AC63E8B1144A}">
      <dsp:nvSpPr>
        <dsp:cNvPr id="0" name=""/>
        <dsp:cNvSpPr/>
      </dsp:nvSpPr>
      <dsp:spPr>
        <a:xfrm>
          <a:off x="1745424" y="3857117"/>
          <a:ext cx="6272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967D0-F807-4850-A046-DDD343E757FB}">
      <dsp:nvSpPr>
        <dsp:cNvPr id="0" name=""/>
        <dsp:cNvSpPr/>
      </dsp:nvSpPr>
      <dsp:spPr>
        <a:xfrm>
          <a:off x="1706562" y="5104596"/>
          <a:ext cx="6230937" cy="28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706562" y="5104596"/>
        <a:ext cx="6230937" cy="286050"/>
      </dsp:txXfrm>
    </dsp:sp>
    <dsp:sp modelId="{745F0312-3006-4F7F-9FE1-9D5D1C5D1834}">
      <dsp:nvSpPr>
        <dsp:cNvPr id="0" name=""/>
        <dsp:cNvSpPr/>
      </dsp:nvSpPr>
      <dsp:spPr>
        <a:xfrm>
          <a:off x="1587499" y="5390646"/>
          <a:ext cx="6349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46212"/>
          <a:ext cx="7462314" cy="115127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/>
            <a:t>SESIONES CELEBRADAS</a:t>
          </a:r>
        </a:p>
      </dsp:txBody>
      <dsp:txXfrm>
        <a:off x="56201" y="102413"/>
        <a:ext cx="7349912" cy="1038877"/>
      </dsp:txXfrm>
    </dsp:sp>
    <dsp:sp modelId="{29B3CFFC-DB43-4F1D-AAC1-EDE51B240B83}">
      <dsp:nvSpPr>
        <dsp:cNvPr id="0" name=""/>
        <dsp:cNvSpPr/>
      </dsp:nvSpPr>
      <dsp:spPr>
        <a:xfrm>
          <a:off x="0" y="1176870"/>
          <a:ext cx="7462314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9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i="1" kern="1200" dirty="0" smtClean="0"/>
            <a:t>Día 10/03/20 (presencial)</a:t>
          </a:r>
          <a:endParaRPr lang="es-E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i="1" kern="1200" dirty="0" smtClean="0"/>
            <a:t>Día 11/03/20 (presencial)</a:t>
          </a:r>
          <a:endParaRPr lang="es-E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i="1" kern="1200" dirty="0" smtClean="0"/>
            <a:t>Día 21/04/21 (presencial)</a:t>
          </a:r>
          <a:endParaRPr lang="es-E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i="1" kern="1200" dirty="0" smtClean="0"/>
            <a:t>Día 13/05/21 (presencial)</a:t>
          </a:r>
          <a:endParaRPr lang="es-E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i="1" kern="1200" dirty="0" smtClean="0"/>
            <a:t>Día 25/05/21 (presencial)</a:t>
          </a:r>
          <a:endParaRPr lang="es-E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i="1" kern="1200" dirty="0" smtClean="0"/>
            <a:t>Día 08/06/21 (presencial)</a:t>
          </a:r>
          <a:endParaRPr lang="es-ES" sz="18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i="1" kern="1200" dirty="0" smtClean="0">
              <a:solidFill>
                <a:schemeClr val="accent1">
                  <a:lumMod val="75000"/>
                </a:schemeClr>
              </a:solidFill>
            </a:rPr>
            <a:t>Día 21/09/21 (presencial)</a:t>
          </a:r>
          <a:endParaRPr lang="es-ES" sz="2000" i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i="1" kern="1200" dirty="0">
              <a:solidFill>
                <a:schemeClr val="accent1">
                  <a:lumMod val="75000"/>
                </a:schemeClr>
              </a:solidFill>
            </a:rPr>
            <a:t>Día </a:t>
          </a:r>
          <a:r>
            <a:rPr lang="es-ES" sz="2000" i="1" kern="1200" dirty="0" smtClean="0">
              <a:solidFill>
                <a:schemeClr val="accent1">
                  <a:lumMod val="75000"/>
                </a:schemeClr>
              </a:solidFill>
            </a:rPr>
            <a:t>22/09/21 </a:t>
          </a:r>
          <a:r>
            <a:rPr lang="es-ES" sz="2000" i="1" kern="1200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es-ES" sz="2000" i="1" kern="1200" dirty="0" smtClean="0">
              <a:solidFill>
                <a:schemeClr val="accent1">
                  <a:lumMod val="75000"/>
                </a:schemeClr>
              </a:solidFill>
            </a:rPr>
            <a:t>presencial)</a:t>
          </a:r>
          <a:endParaRPr lang="es-ES" sz="2000" i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i="1" kern="1200" dirty="0">
              <a:solidFill>
                <a:schemeClr val="accent1">
                  <a:lumMod val="75000"/>
                </a:schemeClr>
              </a:solidFill>
            </a:rPr>
            <a:t>Día </a:t>
          </a:r>
          <a:r>
            <a:rPr lang="es-ES" sz="2000" i="1" kern="1200" dirty="0" smtClean="0">
              <a:solidFill>
                <a:schemeClr val="accent1">
                  <a:lumMod val="75000"/>
                </a:schemeClr>
              </a:solidFill>
            </a:rPr>
            <a:t>07/10/21 </a:t>
          </a:r>
          <a:r>
            <a:rPr lang="es-ES" sz="2000" i="1" kern="1200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es-ES" sz="2000" i="1" kern="1200" dirty="0" smtClean="0">
              <a:solidFill>
                <a:schemeClr val="accent1">
                  <a:lumMod val="75000"/>
                </a:schemeClr>
              </a:solidFill>
            </a:rPr>
            <a:t>presencial)</a:t>
          </a:r>
          <a:endParaRPr lang="es-ES" sz="2000" i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i="1" kern="1200" dirty="0">
              <a:solidFill>
                <a:schemeClr val="accent1">
                  <a:lumMod val="75000"/>
                </a:schemeClr>
              </a:solidFill>
            </a:rPr>
            <a:t>Día </a:t>
          </a:r>
          <a:r>
            <a:rPr lang="es-ES" sz="2000" i="1" kern="1200" dirty="0" smtClean="0">
              <a:solidFill>
                <a:schemeClr val="accent1">
                  <a:lumMod val="75000"/>
                </a:schemeClr>
              </a:solidFill>
            </a:rPr>
            <a:t>18/11/21 </a:t>
          </a:r>
          <a:r>
            <a:rPr lang="es-ES" sz="2000" i="1" kern="1200" dirty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es-ES" sz="2000" i="1" kern="1200" dirty="0" smtClean="0">
              <a:solidFill>
                <a:schemeClr val="accent1">
                  <a:lumMod val="75000"/>
                </a:schemeClr>
              </a:solidFill>
            </a:rPr>
            <a:t>presencial solo organizaciones , firma de los acuerdos)</a:t>
          </a:r>
          <a:endParaRPr lang="es-ES" sz="2000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176870"/>
        <a:ext cx="7462314" cy="347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7046012" cy="45571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FORMULARIO INCIDENTES DE ODIO EN ASOCIACIONES</a:t>
          </a:r>
          <a:endParaRPr lang="es-ES" sz="1900" kern="1200" dirty="0"/>
        </a:p>
      </dsp:txBody>
      <dsp:txXfrm>
        <a:off x="22246" y="22246"/>
        <a:ext cx="7001520" cy="411223"/>
      </dsp:txXfrm>
    </dsp:sp>
    <dsp:sp modelId="{29B3CFFC-DB43-4F1D-AAC1-EDE51B240B83}">
      <dsp:nvSpPr>
        <dsp:cNvPr id="0" name=""/>
        <dsp:cNvSpPr/>
      </dsp:nvSpPr>
      <dsp:spPr>
        <a:xfrm>
          <a:off x="0" y="687771"/>
          <a:ext cx="7046012" cy="4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71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 dirty="0" smtClean="0"/>
            <a:t>ÁREA/TIPOLOGÍA</a:t>
          </a:r>
          <a:r>
            <a:rPr lang="es-ES" sz="1500" kern="1200" dirty="0" smtClean="0"/>
            <a:t> (Conocimiento/estadística)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 dirty="0" smtClean="0"/>
            <a:t>OBJETIVOS</a:t>
          </a:r>
          <a:r>
            <a:rPr lang="es-ES" sz="1500" kern="1200" dirty="0" smtClean="0"/>
            <a:t>. Tener conocimiento real del numero y tipología de incidentes de odio que se producen en la ciudad. En caso de existir indicios de delito, investigar el hecho e invitar a la/las victimas a denunciar en sede policial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 dirty="0"/>
            <a:t>DESCRIPCIÓN DEL </a:t>
          </a:r>
          <a:r>
            <a:rPr lang="es-ES" sz="1500" b="1" kern="1200" dirty="0" smtClean="0"/>
            <a:t>PRODUCTO</a:t>
          </a:r>
          <a:r>
            <a:rPr lang="es-ES" sz="1500" kern="1200" dirty="0" smtClean="0"/>
            <a:t>. Cuestionario de incidentes de odio para rellenar por las victimas en las asociaciones colaboradoras y enviar a Policia para su tratamiento y análisis. Protocolo firmado por las asociaciones y Policia Municipal para llevar a cabo dicho trabajo con compromiso y seguridad jurídica.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 dirty="0"/>
            <a:t>AGENTES/ORGANISMOS </a:t>
          </a:r>
          <a:r>
            <a:rPr lang="es-ES" sz="1500" b="1" kern="1200" dirty="0" smtClean="0"/>
            <a:t>IMPLICADOS</a:t>
          </a:r>
          <a:r>
            <a:rPr lang="es-ES" sz="1500" kern="1200" dirty="0" smtClean="0"/>
            <a:t>. 11 Asociaciones y Policia Municipal de Pamplona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 dirty="0" smtClean="0"/>
            <a:t>DESTINATARIOS. </a:t>
          </a:r>
          <a:r>
            <a:rPr lang="es-ES" sz="1500" b="0" kern="1200" dirty="0" smtClean="0"/>
            <a:t>Todas aquellas personas que pudieran ser víctimas de un incidente de odio, o cualquier persona que tuviera conocimiento de su perpetración.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 dirty="0"/>
            <a:t>ACCIONES PLANEADAS EN EL MARCO DEL </a:t>
          </a:r>
          <a:r>
            <a:rPr lang="es-ES" sz="1500" b="1" kern="1200" dirty="0" smtClean="0"/>
            <a:t>PRODUCTO. </a:t>
          </a:r>
          <a:r>
            <a:rPr lang="es-ES" sz="1500" b="0" kern="1200" dirty="0" smtClean="0"/>
            <a:t>Se programan foros anuales con todas las asociaciones colaboradores y policía, además de entrevista anual individual entre cada asociación y Policía. Con ello se refuerzan los vínculos post-CLARA y se crea red, siempre con ánimo de mantener contacto permanente con las asociaciones y sumar otras si es posible (objetivo Asociación de chinos de Navarra)</a:t>
          </a:r>
          <a:r>
            <a:rPr lang="es-ES" sz="1500" kern="1200" dirty="0" smtClean="0"/>
            <a:t>                               </a:t>
          </a:r>
          <a:endParaRPr lang="es-ES" sz="1500" b="1" kern="1200" dirty="0"/>
        </a:p>
      </dsp:txBody>
      <dsp:txXfrm>
        <a:off x="0" y="687771"/>
        <a:ext cx="7046012" cy="4530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2645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2645"/>
          <a:ext cx="1625600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INFLUENCIA DE LA CRISIS SANITARIA EN EL DESARROLLO DE LA CLAP</a:t>
          </a:r>
        </a:p>
      </dsp:txBody>
      <dsp:txXfrm>
        <a:off x="0" y="2645"/>
        <a:ext cx="1625600" cy="1804458"/>
      </dsp:txXfrm>
    </dsp:sp>
    <dsp:sp modelId="{69264747-68B6-411E-A19C-11C14F0BD7FE}">
      <dsp:nvSpPr>
        <dsp:cNvPr id="0" name=""/>
        <dsp:cNvSpPr/>
      </dsp:nvSpPr>
      <dsp:spPr>
        <a:xfrm>
          <a:off x="1747520" y="84586"/>
          <a:ext cx="6380480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Rotura del ritmo de aprendizaje. Personas asignadas por las asociaciones, han sido cambiadas al terminar contratos o desvincularse de la asociación, jubilaciones, etc.</a:t>
          </a:r>
          <a:endParaRPr lang="es-ES" sz="1300" kern="1200" dirty="0"/>
        </a:p>
      </dsp:txBody>
      <dsp:txXfrm>
        <a:off x="1747520" y="84586"/>
        <a:ext cx="6380480" cy="1638814"/>
      </dsp:txXfrm>
    </dsp:sp>
    <dsp:sp modelId="{C237CE00-146B-46ED-837B-A9C14594CE2C}">
      <dsp:nvSpPr>
        <dsp:cNvPr id="0" name=""/>
        <dsp:cNvSpPr/>
      </dsp:nvSpPr>
      <dsp:spPr>
        <a:xfrm>
          <a:off x="1625599" y="172340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1807104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1807104"/>
          <a:ext cx="1625600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ESTRATEGIAS UTILIZADAS DURANTE EL PERIODO CON LIMITACIONES DE REUNIÓN</a:t>
          </a:r>
        </a:p>
      </dsp:txBody>
      <dsp:txXfrm>
        <a:off x="0" y="1807104"/>
        <a:ext cx="1625600" cy="1804458"/>
      </dsp:txXfrm>
    </dsp:sp>
    <dsp:sp modelId="{C77F5E41-54EA-4036-8D26-A67AE1DE9903}">
      <dsp:nvSpPr>
        <dsp:cNvPr id="0" name=""/>
        <dsp:cNvSpPr/>
      </dsp:nvSpPr>
      <dsp:spPr>
        <a:xfrm>
          <a:off x="1747520" y="1889045"/>
          <a:ext cx="6380480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 ha tratado de llevar a cabo con la mayor similitud posible que en tiempos pre pandemia, siempre bajo el respeto a la legislación transitoria sanitaria, evitando la perdida de contacto entre los socios del proyecto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 Se ha empleado un local de  grandes dimensiones y techos muy altos, para respetar las distancias de seguridad, así como medidas de seguridad recomendadas por los servicios de Prevención del </a:t>
          </a:r>
          <a:r>
            <a:rPr lang="es-ES" sz="1300" kern="1200" dirty="0" smtClean="0"/>
            <a:t>Ayuntamiento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Se decidió por la propia naturaleza de la formación, evitar hacerla por medios telemáticos</a:t>
          </a:r>
          <a:endParaRPr lang="es-ES" sz="1300" kern="1200" dirty="0" smtClean="0"/>
        </a:p>
      </dsp:txBody>
      <dsp:txXfrm>
        <a:off x="1747520" y="1889045"/>
        <a:ext cx="6380480" cy="1638814"/>
      </dsp:txXfrm>
    </dsp:sp>
    <dsp:sp modelId="{29154913-7015-4148-A4FC-7593E6BF98FD}">
      <dsp:nvSpPr>
        <dsp:cNvPr id="0" name=""/>
        <dsp:cNvSpPr/>
      </dsp:nvSpPr>
      <dsp:spPr>
        <a:xfrm>
          <a:off x="1625599" y="352785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24A17-7E73-45F2-A421-61B402517D08}">
      <dsp:nvSpPr>
        <dsp:cNvPr id="0" name=""/>
        <dsp:cNvSpPr/>
      </dsp:nvSpPr>
      <dsp:spPr>
        <a:xfrm>
          <a:off x="0" y="3611562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B40F7-9F33-4799-801A-F89C78F40B89}">
      <dsp:nvSpPr>
        <dsp:cNvPr id="0" name=""/>
        <dsp:cNvSpPr/>
      </dsp:nvSpPr>
      <dsp:spPr>
        <a:xfrm>
          <a:off x="0" y="3611562"/>
          <a:ext cx="1625600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CAMBIOS EN LA ESTRATEGIA TRAS LAS LIMITACIONES (SI LOS HUBIERA)</a:t>
          </a:r>
        </a:p>
      </dsp:txBody>
      <dsp:txXfrm>
        <a:off x="0" y="3611562"/>
        <a:ext cx="1625600" cy="1804458"/>
      </dsp:txXfrm>
    </dsp:sp>
    <dsp:sp modelId="{0BFFDDAF-CBFC-4914-A7BD-CFA13D341D5A}">
      <dsp:nvSpPr>
        <dsp:cNvPr id="0" name=""/>
        <dsp:cNvSpPr/>
      </dsp:nvSpPr>
      <dsp:spPr>
        <a:xfrm>
          <a:off x="1747520" y="3693503"/>
          <a:ext cx="6380480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No se han producido cambios con dicho motivo.</a:t>
          </a:r>
          <a:endParaRPr lang="es-ES" sz="1300" kern="1200" dirty="0"/>
        </a:p>
      </dsp:txBody>
      <dsp:txXfrm>
        <a:off x="1747520" y="3693503"/>
        <a:ext cx="6380480" cy="1638814"/>
      </dsp:txXfrm>
    </dsp:sp>
    <dsp:sp modelId="{EEE84854-68DD-4E35-8C0F-2195FAF20385}">
      <dsp:nvSpPr>
        <dsp:cNvPr id="0" name=""/>
        <dsp:cNvSpPr/>
      </dsp:nvSpPr>
      <dsp:spPr>
        <a:xfrm>
          <a:off x="1625599" y="533231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Principales Bondades</a:t>
          </a:r>
          <a:r>
            <a:rPr lang="es-ES" sz="1400" kern="1200" dirty="0"/>
            <a:t>/fortalezas del Modelo del Aprendizaje</a:t>
          </a:r>
        </a:p>
      </dsp:txBody>
      <dsp:txXfrm>
        <a:off x="0" y="0"/>
        <a:ext cx="1625600" cy="2709333"/>
      </dsp:txXfrm>
    </dsp:sp>
    <dsp:sp modelId="{69264747-68B6-411E-A19C-11C14F0BD7FE}">
      <dsp:nvSpPr>
        <dsp:cNvPr id="0" name=""/>
        <dsp:cNvSpPr/>
      </dsp:nvSpPr>
      <dsp:spPr>
        <a:xfrm>
          <a:off x="1747520" y="123031"/>
          <a:ext cx="6380480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Posibilita tanto aprendizaje teórico, como el dialógico, muy necesario en la impregnación de los conceptos de las ciencias sociales.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En todo caso, el propio sistema invita al traspaso y conocimiento mutuo entre personas, que deben trabajar en red, dentro de ámbitos que se “tocan” y </a:t>
          </a:r>
          <a:r>
            <a:rPr lang="es-ES" sz="1700" kern="1200" dirty="0" smtClean="0"/>
            <a:t>solapan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Conocimiento personal entre los responsables de las asociaciones y personal de Policía</a:t>
          </a:r>
          <a:endParaRPr lang="es-E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747520" y="123031"/>
        <a:ext cx="6380480" cy="2460625"/>
      </dsp:txXfrm>
    </dsp:sp>
    <dsp:sp modelId="{C237CE00-146B-46ED-837B-A9C14594CE2C}">
      <dsp:nvSpPr>
        <dsp:cNvPr id="0" name=""/>
        <dsp:cNvSpPr/>
      </dsp:nvSpPr>
      <dsp:spPr>
        <a:xfrm>
          <a:off x="1625599" y="258365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2709333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Principales Obstáculos </a:t>
          </a:r>
          <a:r>
            <a:rPr lang="es-ES" sz="1400" kern="1200" dirty="0"/>
            <a:t>del Modelo de Aprendizaje</a:t>
          </a:r>
        </a:p>
      </dsp:txBody>
      <dsp:txXfrm>
        <a:off x="0" y="2709333"/>
        <a:ext cx="1625600" cy="2709333"/>
      </dsp:txXfrm>
    </dsp:sp>
    <dsp:sp modelId="{0BFFDDAF-CBFC-4914-A7BD-CFA13D341D5A}">
      <dsp:nvSpPr>
        <dsp:cNvPr id="0" name=""/>
        <dsp:cNvSpPr/>
      </dsp:nvSpPr>
      <dsp:spPr>
        <a:xfrm>
          <a:off x="1747520" y="2730665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Requiere de muchas sesiones presenciales para avanzar. </a:t>
          </a:r>
          <a:endParaRPr lang="es-ES" sz="1700" kern="1200" dirty="0"/>
        </a:p>
      </dsp:txBody>
      <dsp:txXfrm>
        <a:off x="1747520" y="2730665"/>
        <a:ext cx="6380480" cy="426640"/>
      </dsp:txXfrm>
    </dsp:sp>
    <dsp:sp modelId="{EEE84854-68DD-4E35-8C0F-2195FAF20385}">
      <dsp:nvSpPr>
        <dsp:cNvPr id="0" name=""/>
        <dsp:cNvSpPr/>
      </dsp:nvSpPr>
      <dsp:spPr>
        <a:xfrm>
          <a:off x="1625599" y="315730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B839-F708-4525-96B0-146BB745DA54}">
      <dsp:nvSpPr>
        <dsp:cNvPr id="0" name=""/>
        <dsp:cNvSpPr/>
      </dsp:nvSpPr>
      <dsp:spPr>
        <a:xfrm>
          <a:off x="1747520" y="3178638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El propio tiempo que requiere puede provocar la baja</a:t>
          </a:r>
          <a:endParaRPr lang="es-ES" sz="1700" kern="1200" dirty="0"/>
        </a:p>
      </dsp:txBody>
      <dsp:txXfrm>
        <a:off x="1747520" y="3178638"/>
        <a:ext cx="6380480" cy="426640"/>
      </dsp:txXfrm>
    </dsp:sp>
    <dsp:sp modelId="{E8BFC80D-9419-4200-B7DE-E15C0CB82981}">
      <dsp:nvSpPr>
        <dsp:cNvPr id="0" name=""/>
        <dsp:cNvSpPr/>
      </dsp:nvSpPr>
      <dsp:spPr>
        <a:xfrm>
          <a:off x="1625599" y="360527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6BD5-A853-4080-A1D7-E00A9C118645}">
      <dsp:nvSpPr>
        <dsp:cNvPr id="0" name=""/>
        <dsp:cNvSpPr/>
      </dsp:nvSpPr>
      <dsp:spPr>
        <a:xfrm>
          <a:off x="1660043" y="3618658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 de algunas personas.</a:t>
          </a:r>
          <a:endParaRPr lang="es-ES" sz="1700" kern="1200" dirty="0"/>
        </a:p>
      </dsp:txBody>
      <dsp:txXfrm>
        <a:off x="1660043" y="3618658"/>
        <a:ext cx="6380480" cy="426640"/>
      </dsp:txXfrm>
    </dsp:sp>
    <dsp:sp modelId="{FA97C027-2B4C-4A37-A869-9158E7A2B253}">
      <dsp:nvSpPr>
        <dsp:cNvPr id="0" name=""/>
        <dsp:cNvSpPr/>
      </dsp:nvSpPr>
      <dsp:spPr>
        <a:xfrm>
          <a:off x="1625599" y="405325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EE920-F7E8-4F94-AF61-6C4D09E61822}">
      <dsp:nvSpPr>
        <dsp:cNvPr id="0" name=""/>
        <dsp:cNvSpPr/>
      </dsp:nvSpPr>
      <dsp:spPr>
        <a:xfrm>
          <a:off x="1747520" y="4074583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Control de los tiempos, discusiones eternas sin contenido</a:t>
          </a:r>
          <a:endParaRPr lang="es-ES" sz="1700" kern="1200" dirty="0"/>
        </a:p>
      </dsp:txBody>
      <dsp:txXfrm>
        <a:off x="1747520" y="4074583"/>
        <a:ext cx="6380480" cy="426640"/>
      </dsp:txXfrm>
    </dsp:sp>
    <dsp:sp modelId="{3ECB1CA0-9513-4531-B7C3-EED9324BB942}">
      <dsp:nvSpPr>
        <dsp:cNvPr id="0" name=""/>
        <dsp:cNvSpPr/>
      </dsp:nvSpPr>
      <dsp:spPr>
        <a:xfrm>
          <a:off x="1625599" y="450122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C355E-07E8-4DD1-B9FD-9AD19A027824}">
      <dsp:nvSpPr>
        <dsp:cNvPr id="0" name=""/>
        <dsp:cNvSpPr/>
      </dsp:nvSpPr>
      <dsp:spPr>
        <a:xfrm>
          <a:off x="1747520" y="4522556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Al ser un contacto directo, fuertes discusiones que no aportan nada</a:t>
          </a:r>
          <a:endParaRPr lang="es-ES" sz="1700" kern="1200" dirty="0"/>
        </a:p>
      </dsp:txBody>
      <dsp:txXfrm>
        <a:off x="1747520" y="4522556"/>
        <a:ext cx="6380480" cy="426640"/>
      </dsp:txXfrm>
    </dsp:sp>
    <dsp:sp modelId="{A4CC72AA-5CE5-44EE-A8D2-AC63E8B1144A}">
      <dsp:nvSpPr>
        <dsp:cNvPr id="0" name=""/>
        <dsp:cNvSpPr/>
      </dsp:nvSpPr>
      <dsp:spPr>
        <a:xfrm>
          <a:off x="1625599" y="494919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967D0-F807-4850-A046-DDD343E757FB}">
      <dsp:nvSpPr>
        <dsp:cNvPr id="0" name=""/>
        <dsp:cNvSpPr/>
      </dsp:nvSpPr>
      <dsp:spPr>
        <a:xfrm>
          <a:off x="1747520" y="4970528"/>
          <a:ext cx="6380480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Cuentas pendientes entre algunos policías y organizaciones</a:t>
          </a:r>
          <a:endParaRPr lang="es-ES" sz="1700" kern="1200" dirty="0"/>
        </a:p>
      </dsp:txBody>
      <dsp:txXfrm>
        <a:off x="1747520" y="4970528"/>
        <a:ext cx="6380480" cy="426640"/>
      </dsp:txXfrm>
    </dsp:sp>
    <dsp:sp modelId="{745F0312-3006-4F7F-9FE1-9D5D1C5D1834}">
      <dsp:nvSpPr>
        <dsp:cNvPr id="0" name=""/>
        <dsp:cNvSpPr/>
      </dsp:nvSpPr>
      <dsp:spPr>
        <a:xfrm>
          <a:off x="1625599" y="539716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Perspectivas Futuras</a:t>
          </a:r>
          <a:r>
            <a:rPr lang="es-ES" sz="2000" kern="1200" dirty="0"/>
            <a:t>. Estrategias para la Continuidad de las Comunidades más allá de CLARA</a:t>
          </a:r>
        </a:p>
      </dsp:txBody>
      <dsp:txXfrm>
        <a:off x="0" y="0"/>
        <a:ext cx="1625600" cy="5418667"/>
      </dsp:txXfrm>
    </dsp:sp>
    <dsp:sp modelId="{69264747-68B6-411E-A19C-11C14F0BD7FE}">
      <dsp:nvSpPr>
        <dsp:cNvPr id="0" name=""/>
        <dsp:cNvSpPr/>
      </dsp:nvSpPr>
      <dsp:spPr>
        <a:xfrm>
          <a:off x="1747520" y="84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Creación de red permanente.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 dirty="0"/>
        </a:p>
      </dsp:txBody>
      <dsp:txXfrm>
        <a:off x="1747520" y="84666"/>
        <a:ext cx="6380480" cy="1693333"/>
      </dsp:txXfrm>
    </dsp:sp>
    <dsp:sp modelId="{C237CE00-146B-46ED-837B-A9C14594CE2C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6064-FEE7-4169-8CBD-267ED18B9A50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 dirty="0"/>
        </a:p>
      </dsp:txBody>
      <dsp:txXfrm>
        <a:off x="1747520" y="1862666"/>
        <a:ext cx="6380480" cy="1693333"/>
      </dsp:txXfrm>
    </dsp:sp>
    <dsp:sp modelId="{66904F97-07D2-4FDC-AC27-823963C84594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97B6-F34D-4BDA-BDF1-21F6ADE59196}">
      <dsp:nvSpPr>
        <dsp:cNvPr id="0" name=""/>
        <dsp:cNvSpPr/>
      </dsp:nvSpPr>
      <dsp:spPr>
        <a:xfrm>
          <a:off x="1656087" y="354475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Se acuerda una reunión anual individual con cada una de las asociaciones para valorar problemática concreta.</a:t>
          </a:r>
          <a:endParaRPr lang="es-ES" sz="2900" kern="1200" dirty="0"/>
        </a:p>
      </dsp:txBody>
      <dsp:txXfrm>
        <a:off x="1656087" y="3544756"/>
        <a:ext cx="6380480" cy="1693333"/>
      </dsp:txXfrm>
    </dsp:sp>
    <dsp:sp modelId="{25AD8590-73CA-4A34-A8E3-5EF54D06A58B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974183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Cuestiones</a:t>
          </a:r>
          <a:r>
            <a:rPr lang="es-ES" sz="2000" kern="1200" baseline="0" dirty="0"/>
            <a:t> que podrían mejorarse en la transferibilidad del Modelo de  las Comunidades Locales </a:t>
          </a:r>
          <a:endParaRPr lang="es-ES" sz="2000" kern="1200" dirty="0"/>
        </a:p>
      </dsp:txBody>
      <dsp:txXfrm>
        <a:off x="0" y="0"/>
        <a:ext cx="1974183" cy="5418667"/>
      </dsp:txXfrm>
    </dsp:sp>
    <dsp:sp modelId="{69264747-68B6-411E-A19C-11C14F0BD7FE}">
      <dsp:nvSpPr>
        <dsp:cNvPr id="0" name=""/>
        <dsp:cNvSpPr/>
      </dsp:nvSpPr>
      <dsp:spPr>
        <a:xfrm>
          <a:off x="2089435" y="246062"/>
          <a:ext cx="6031547" cy="492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La experiencia ha sido tan positiva, que no se encuentra ningún nicho de mejora objetivo, con independencia que todo es mejorable.</a:t>
          </a:r>
          <a:endParaRPr lang="es-ES" sz="4600" kern="1200" dirty="0"/>
        </a:p>
      </dsp:txBody>
      <dsp:txXfrm>
        <a:off x="2089435" y="246062"/>
        <a:ext cx="6031547" cy="4921250"/>
      </dsp:txXfrm>
    </dsp:sp>
    <dsp:sp modelId="{C237CE00-146B-46ED-837B-A9C14594CE2C}">
      <dsp:nvSpPr>
        <dsp:cNvPr id="0" name=""/>
        <dsp:cNvSpPr/>
      </dsp:nvSpPr>
      <dsp:spPr>
        <a:xfrm>
          <a:off x="1974183" y="5167312"/>
          <a:ext cx="614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2759-884F-440D-822E-F9C4BDC1C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6782BE-E8A6-4244-AB66-F8EC7288A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DC343-29ED-4001-B9BE-56D4B28E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FEB1B-9ED9-4C1F-8D77-72277EB9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1B854-C4B1-4864-B565-DE9B7D9B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17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026E0-FFD1-4F37-93BD-B16BBE31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D9D4D7-80BC-4047-86CC-D658F42E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082A6-9B39-4283-AC70-7AEC21AD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5BD5C-3663-4959-BA4C-AF7DAA41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73205-2EC1-4F0D-B0CF-781F633F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48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D67F3-F860-46DB-B72F-4D74F1D2F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8F4919-1C84-41C1-A4D4-AAFAF8CB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739E3-2CE9-4330-A41B-CB750559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A604A-F3A1-4402-9E2F-1F0BFBC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782F4-81EF-45FD-8739-D4A2260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81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E3EE-5CE3-44B2-9B2E-50A7598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42219-8CFF-4389-BAFD-8D516019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1A856-9594-4264-8765-7DB13894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3FA16-69E2-4D4C-9B1A-7A32EF96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FEF69-870B-46FE-8A60-D3D9CB19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6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5E8F0-82BC-488A-9407-09A7A228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F6C70-DD97-4051-B273-25F1DB48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2E031-A9FC-46CA-88FC-0E9B4F5F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C3B97-1DFF-409E-B4F6-0B0AD912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DFF25-4D37-4428-A3C7-C0DACA4F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666B-775A-4357-8C9D-FCB316A8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B8200-E9B6-4FEB-9EA1-35895A58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218EF4-304A-48B2-9B18-D9B93A62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3FB13F-B04F-4C2E-AD0A-E7E39BC7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CE002-6758-4880-93AE-AB6AF73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93F788-C85A-429E-A3F7-5043CDC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0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2B5E0-2D83-4249-8E1B-A7401D4B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592AF-0852-4DEF-9CB0-A65A7BC8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E591E4-D349-44F8-9750-F65941D1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CC9B10-BA20-461E-B6B4-9EBC20E8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CA3EF0-18BA-4882-9B06-6D123174A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1D832C-F28C-4C83-AC8F-65AC502F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48D8E-85BA-490C-A608-3380E339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65CD41-A207-4C8D-8170-0F3130C1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2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DB264-DE25-46D9-B9F0-2EE568A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99C910-8E84-4430-9091-350105B4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B447F-DAE6-430D-B87C-67BB2BE2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D1461D-9B13-4789-988B-BBB43D51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85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5B0960-C15B-41CC-9602-7AC62D68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E73D1C-3F7C-4DD2-8226-5F2CE3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6234EB-127A-4451-9EA8-DD03BF3B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8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3D104-6A57-473C-BD57-D7413923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3A502-C6F1-409C-97E0-DB0BE908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FDB22-7380-4788-833A-BC90D6F8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919BFC-3AF8-4EBC-BB1C-BB3771CD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933F3-E901-4785-ACC0-D43F15D3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E84A8-BE31-4919-85F6-40FE66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9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1FD13-A13B-40E5-B4DC-4B0DCEE6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CE7ECC-2B3D-4DA6-A98D-1BEA0A4D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C6402-931A-45F6-BD51-5AE6FA89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809E6D-0050-4E55-A7CA-EDD5F0C6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A46BD-6E9F-4953-B5F9-368F1F3A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E6BD3-9132-482C-A1E5-1AAC386D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2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29F6A8-5F13-496B-85CE-F363432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6F324-F46D-47B5-BD89-05F07310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FCE153-ACE3-46E7-B764-9CDE6D732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2E47-368A-4D2D-8199-D1C61D1D3F6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365AF-D3B4-4661-8634-BD233620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25F83-E980-4E9F-BE03-000996A34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7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\\Ficheros\pamred2\CLARA\AA%20PROYECTO%20FINAL\Presentacion%20Madrid\AYTO%20Tri&#769;ptico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6.png"/><Relationship Id="rId4" Type="http://schemas.openxmlformats.org/officeDocument/2006/relationships/diagramData" Target="../diagrams/data6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file:///\\Ficheros\pamred2\CLARA\AA%20PROYECTO%20FINAL\Presentacion%20Madrid\VIDEO%20PRESEN.%20CLARA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E1BB3A-F53C-4D94-87FF-5F1FD6C46575}"/>
              </a:ext>
            </a:extLst>
          </p:cNvPr>
          <p:cNvSpPr txBox="1"/>
          <p:nvPr/>
        </p:nvSpPr>
        <p:spPr>
          <a:xfrm>
            <a:off x="3139418" y="2127220"/>
            <a:ext cx="6962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CLAP FINAL</a:t>
            </a:r>
            <a:endParaRPr lang="es-ES" sz="3600" dirty="0">
              <a:solidFill>
                <a:schemeClr val="accent4">
                  <a:lumMod val="50000"/>
                </a:schemeClr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s-ES" sz="36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(MADRID, 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30 de NOVIEMBRE de 2021</a:t>
            </a:r>
            <a:r>
              <a:rPr lang="es-ES" sz="36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)</a:t>
            </a:r>
          </a:p>
        </p:txBody>
      </p:sp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64" y="3429000"/>
            <a:ext cx="1754012" cy="8684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23A3D3-94C7-4967-8C01-547A6B09C2CE}"/>
              </a:ext>
            </a:extLst>
          </p:cNvPr>
          <p:cNvSpPr txBox="1"/>
          <p:nvPr/>
        </p:nvSpPr>
        <p:spPr>
          <a:xfrm>
            <a:off x="3848429" y="4187970"/>
            <a:ext cx="584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Garamond" panose="02020404030301010803" pitchFamily="18" charset="0"/>
              </a:rPr>
              <a:t>Comunidades Locales de Aprendizaje  contra el Racismo, la Xenofobia y los discursos de odio</a:t>
            </a:r>
            <a:r>
              <a:rPr lang="es-ES" dirty="0"/>
              <a:t>.</a:t>
            </a:r>
          </a:p>
        </p:txBody>
      </p:sp>
      <p:pic>
        <p:nvPicPr>
          <p:cNvPr id="14" name="Imagen 1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9D057D8-EB72-4B30-9498-35CAC0C4A3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2818" b="13780"/>
          <a:stretch/>
        </p:blipFill>
        <p:spPr>
          <a:xfrm>
            <a:off x="7332776" y="4645144"/>
            <a:ext cx="3758353" cy="16438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C210E2-6C07-4986-B1A3-6F3F9FF13AC5}"/>
              </a:ext>
            </a:extLst>
          </p:cNvPr>
          <p:cNvSpPr txBox="1"/>
          <p:nvPr/>
        </p:nvSpPr>
        <p:spPr>
          <a:xfrm>
            <a:off x="3291840" y="582807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(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08" y="4799711"/>
            <a:ext cx="2831256" cy="13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91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PRODUCTO/S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799862"/>
              </p:ext>
            </p:extLst>
          </p:nvPr>
        </p:nvGraphicFramePr>
        <p:xfrm>
          <a:off x="2823852" y="1149508"/>
          <a:ext cx="7046012" cy="545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18510" y="1166843"/>
            <a:ext cx="705750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500" b="1" dirty="0" smtClean="0"/>
              <a:t>FINES </a:t>
            </a:r>
            <a:r>
              <a:rPr lang="es-ES" sz="1500" b="1" dirty="0"/>
              <a:t>PREVISTOS</a:t>
            </a:r>
            <a:r>
              <a:rPr lang="es-ES" b="1" dirty="0"/>
              <a:t>. </a:t>
            </a:r>
            <a:r>
              <a:rPr lang="es-ES" sz="1500" dirty="0"/>
              <a:t>Implementar medidas en todos los ámbitos (educativo, social, seguridad…) cuando se conozca la dimensión y tipología de incidentes por </a:t>
            </a:r>
            <a:r>
              <a:rPr lang="es-ES" sz="1500" dirty="0" smtClean="0"/>
              <a:t>barrios/zonas.</a:t>
            </a:r>
            <a:endParaRPr lang="es-ES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500" b="1" dirty="0" smtClean="0"/>
              <a:t>CRONOGRAMA</a:t>
            </a:r>
            <a:r>
              <a:rPr lang="es-ES" dirty="0"/>
              <a:t>. </a:t>
            </a:r>
            <a:r>
              <a:rPr lang="es-ES" sz="1500" dirty="0"/>
              <a:t>Se implementará hasta finales del año 2021, momento de hacer balance y estimar nuevas acciones.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500" b="1" dirty="0" smtClean="0"/>
              <a:t>ESTRATEGIAS </a:t>
            </a:r>
            <a:r>
              <a:rPr lang="es-ES" sz="1500" b="1" dirty="0"/>
              <a:t>DE COMUNICACIÓN/DIFUSIÓN</a:t>
            </a:r>
            <a:r>
              <a:rPr lang="es-ES" sz="1500" dirty="0" smtClean="0">
                <a:hlinkClick r:id="rId2" action="ppaction://hlinkfile"/>
              </a:rPr>
              <a:t>. Tríptico con información sobre el proyecto, con información de todas las asociaciones</a:t>
            </a:r>
            <a:r>
              <a:rPr lang="es-ES" sz="1500" dirty="0" smtClean="0"/>
              <a:t>. </a:t>
            </a:r>
            <a:r>
              <a:rPr lang="es-ES" sz="1500" dirty="0"/>
              <a:t>Video en RR.SS. Ha sido producido por los miembros de la CLAP y sus colaboradores y usuarios. De un minuto de duración, tiempo </a:t>
            </a:r>
            <a:r>
              <a:rPr lang="es-ES" sz="1500" dirty="0" smtClean="0"/>
              <a:t>que entendemos </a:t>
            </a:r>
            <a:r>
              <a:rPr lang="es-ES" sz="1500" dirty="0"/>
              <a:t>óptimo para su difusión en redes sociales, valorando el </a:t>
            </a:r>
            <a:r>
              <a:rPr lang="es-ES" sz="1500" dirty="0" smtClean="0"/>
              <a:t>nulo </a:t>
            </a:r>
            <a:r>
              <a:rPr lang="es-ES" sz="1500" dirty="0"/>
              <a:t>coste económico que supone. En el video </a:t>
            </a:r>
            <a:r>
              <a:rPr lang="es-ES" sz="1500" dirty="0" smtClean="0"/>
              <a:t>,se </a:t>
            </a:r>
            <a:r>
              <a:rPr lang="es-ES" sz="1500" dirty="0"/>
              <a:t>da gran trascendencia al </a:t>
            </a:r>
            <a:r>
              <a:rPr lang="es-ES" sz="1500" dirty="0" err="1"/>
              <a:t>hastag</a:t>
            </a:r>
            <a:r>
              <a:rPr lang="es-ES" sz="1500" dirty="0"/>
              <a:t> #</a:t>
            </a:r>
            <a:r>
              <a:rPr lang="es-ES" sz="1500" dirty="0" err="1"/>
              <a:t>pamplonafrentealodio</a:t>
            </a:r>
            <a:r>
              <a:rPr lang="es-ES" sz="1500" dirty="0"/>
              <a:t>, el cual deseamos que sea el </a:t>
            </a:r>
            <a:r>
              <a:rPr lang="es-ES" sz="1500" dirty="0" smtClean="0"/>
              <a:t>slogan oficial, dado su fuerza expresiva. </a:t>
            </a:r>
            <a:r>
              <a:rPr lang="es-ES" sz="1500" dirty="0"/>
              <a:t>También se </a:t>
            </a:r>
            <a:r>
              <a:rPr lang="es-ES" sz="1500" dirty="0" smtClean="0"/>
              <a:t>ha </a:t>
            </a:r>
            <a:r>
              <a:rPr lang="es-ES" sz="1500" dirty="0"/>
              <a:t>creado cartelería publicitaria para dar difusión estática al </a:t>
            </a:r>
            <a:r>
              <a:rPr lang="es-ES" sz="1500" dirty="0" smtClean="0"/>
              <a:t>producto, </a:t>
            </a:r>
            <a:r>
              <a:rPr lang="es-ES" sz="1500" dirty="0"/>
              <a:t>para su colocación en sedes de las asociaciones y edificios públicos.  Por otro lado, junto con el propio formulario, se ha creado un tríptico para aportar explicación sobre el </a:t>
            </a:r>
            <a:r>
              <a:rPr lang="es-ES" sz="1500" dirty="0" smtClean="0"/>
              <a:t>proyecto.       </a:t>
            </a:r>
            <a:endParaRPr lang="es-ES" sz="1500" dirty="0"/>
          </a:p>
        </p:txBody>
      </p:sp>
      <p:pic>
        <p:nvPicPr>
          <p:cNvPr id="4" name="Imagen 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8067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FF99076-D87D-4F70-94EB-211BF5CADC92}"/>
              </a:ext>
            </a:extLst>
          </p:cNvPr>
          <p:cNvSpPr txBox="1"/>
          <p:nvPr/>
        </p:nvSpPr>
        <p:spPr>
          <a:xfrm>
            <a:off x="2032000" y="249569"/>
            <a:ext cx="759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ANÁLISIS DEL IMPACTO DE LA CRISIS SANITARIA EN EL DESARROLLO DE LA CLAP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5540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1D598E9-BC55-4E59-A726-1B7510B6C471}"/>
              </a:ext>
            </a:extLst>
          </p:cNvPr>
          <p:cNvSpPr txBox="1"/>
          <p:nvPr/>
        </p:nvSpPr>
        <p:spPr>
          <a:xfrm>
            <a:off x="2032000" y="301752"/>
            <a:ext cx="42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VALORACIÓN DEL MODELO DE LAS CLAP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1311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B030AA9-9DDF-4964-BD71-380447ED2089}"/>
              </a:ext>
            </a:extLst>
          </p:cNvPr>
          <p:cNvSpPr txBox="1"/>
          <p:nvPr/>
        </p:nvSpPr>
        <p:spPr>
          <a:xfrm>
            <a:off x="2276856" y="350334"/>
            <a:ext cx="352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¿HAY UN FUTURO PARA ESTA CLAP?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9608" y="2498456"/>
            <a:ext cx="6383065" cy="16948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4774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033F48B-9B2D-495C-B4A4-13A95D3AC753}"/>
              </a:ext>
            </a:extLst>
          </p:cNvPr>
          <p:cNvSpPr txBox="1"/>
          <p:nvPr/>
        </p:nvSpPr>
        <p:spPr>
          <a:xfrm>
            <a:off x="2032000" y="350334"/>
            <a:ext cx="425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TRANSFERENCIA DEL MODELO DE LAS CLAP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598" y="1399021"/>
            <a:ext cx="3515016" cy="2475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693" y="4086835"/>
            <a:ext cx="3485921" cy="23791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570" y="3301272"/>
            <a:ext cx="5643535" cy="316467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34667" y="929739"/>
            <a:ext cx="45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Ejemplos de parte del Producto Final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7306733" y="1608667"/>
            <a:ext cx="20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7" action="ppaction://hlinkfile"/>
              </a:rPr>
              <a:t>Video promocional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Quiénes componen la CLAP de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Pamplona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A337B91-3D91-4707-AD91-B4FF6A78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729816"/>
              </p:ext>
            </p:extLst>
          </p:nvPr>
        </p:nvGraphicFramePr>
        <p:xfrm>
          <a:off x="1330836" y="1635272"/>
          <a:ext cx="4819274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A09EFFE2-B3B4-410B-8606-F83E77BE2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35900"/>
              </p:ext>
            </p:extLst>
          </p:nvPr>
        </p:nvGraphicFramePr>
        <p:xfrm>
          <a:off x="6853286" y="1108163"/>
          <a:ext cx="4967926" cy="565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303464282"/>
                    </a:ext>
                  </a:extLst>
                </a:gridCol>
              </a:tblGrid>
              <a:tr h="320773">
                <a:tc>
                  <a:txBody>
                    <a:bodyPr/>
                    <a:lstStyle/>
                    <a:p>
                      <a:r>
                        <a:rPr lang="es-ES" dirty="0"/>
                        <a:t>LISTADO </a:t>
                      </a:r>
                      <a:r>
                        <a:rPr lang="es-ES" dirty="0" smtClean="0"/>
                        <a:t>ASOCIACIONES Y </a:t>
                      </a:r>
                      <a:r>
                        <a:rPr lang="es-ES" dirty="0" err="1" smtClean="0"/>
                        <a:t>ONG´s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91854"/>
                  </a:ext>
                </a:extLst>
              </a:tr>
              <a:tr h="1502800">
                <a:tc>
                  <a:txBody>
                    <a:bodyPr/>
                    <a:lstStyle/>
                    <a:p>
                      <a:r>
                        <a:rPr lang="es-ES" dirty="0" smtClean="0"/>
                        <a:t>Secretariado</a:t>
                      </a:r>
                      <a:r>
                        <a:rPr lang="es-ES" baseline="0" dirty="0" smtClean="0"/>
                        <a:t> Gitano              Médicos del Mundo</a:t>
                      </a:r>
                      <a:endParaRPr lang="es-ES" dirty="0"/>
                    </a:p>
                    <a:p>
                      <a:r>
                        <a:rPr lang="es-ES" dirty="0" smtClean="0"/>
                        <a:t>Asociación</a:t>
                      </a:r>
                      <a:r>
                        <a:rPr lang="es-ES" baseline="0" dirty="0" smtClean="0"/>
                        <a:t> SEI                        SOS Racismo</a:t>
                      </a:r>
                      <a:endParaRPr lang="es-ES" dirty="0"/>
                    </a:p>
                    <a:p>
                      <a:r>
                        <a:rPr lang="es-ES" dirty="0" smtClean="0"/>
                        <a:t>Cáritas</a:t>
                      </a:r>
                      <a:r>
                        <a:rPr lang="es-ES" baseline="0" dirty="0" smtClean="0"/>
                        <a:t> Diocesana                  </a:t>
                      </a:r>
                      <a:r>
                        <a:rPr lang="es-ES" dirty="0" err="1" smtClean="0"/>
                        <a:t>Katalingorri</a:t>
                      </a:r>
                      <a:endParaRPr lang="es-ES" dirty="0"/>
                    </a:p>
                    <a:p>
                      <a:r>
                        <a:rPr lang="es-ES" dirty="0" smtClean="0"/>
                        <a:t>Xilema                                     La </a:t>
                      </a:r>
                      <a:r>
                        <a:rPr lang="es-ES" dirty="0" err="1" smtClean="0"/>
                        <a:t>Majarí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Comunidad Islámica de Navarra</a:t>
                      </a:r>
                      <a:endParaRPr lang="es-E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Plataforma contra la </a:t>
                      </a:r>
                      <a:r>
                        <a:rPr lang="es-ES" baseline="0" dirty="0" err="1" smtClean="0"/>
                        <a:t>islamofobia</a:t>
                      </a:r>
                      <a:endParaRPr lang="es-E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Cruz</a:t>
                      </a:r>
                      <a:r>
                        <a:rPr lang="es-ES" baseline="0" dirty="0" smtClean="0"/>
                        <a:t> Roja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09182"/>
                  </a:ext>
                </a:extLst>
              </a:tr>
              <a:tr h="15028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98078"/>
                  </a:ext>
                </a:extLst>
              </a:tr>
              <a:tr h="15028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916289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3D746BA-0D9C-4727-B32D-A9F90A97C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34954"/>
              </p:ext>
            </p:extLst>
          </p:nvPr>
        </p:nvGraphicFramePr>
        <p:xfrm>
          <a:off x="6853286" y="3450975"/>
          <a:ext cx="4967926" cy="105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7557">
                <a:tc>
                  <a:txBody>
                    <a:bodyPr/>
                    <a:lstStyle/>
                    <a:p>
                      <a:r>
                        <a:rPr lang="es-ES" dirty="0"/>
                        <a:t>LISTADO </a:t>
                      </a:r>
                      <a:r>
                        <a:rPr lang="es-ES" dirty="0" smtClean="0"/>
                        <a:t>ENTIDADES PÚBLICAS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r>
                        <a:rPr lang="es-ES" dirty="0" smtClean="0"/>
                        <a:t>Of.</a:t>
                      </a:r>
                      <a:r>
                        <a:rPr lang="es-ES" baseline="0" dirty="0" smtClean="0"/>
                        <a:t> de atención a víctimas de delito (Gob. Navarra)</a:t>
                      </a:r>
                      <a:endParaRPr lang="es-ES" dirty="0"/>
                    </a:p>
                    <a:p>
                      <a:r>
                        <a:rPr lang="es-ES" dirty="0" smtClean="0"/>
                        <a:t>Área</a:t>
                      </a:r>
                      <a:r>
                        <a:rPr lang="es-ES" baseline="0" dirty="0" smtClean="0"/>
                        <a:t> Acción Comunitaria (Ayto. de Pamplona)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08AFA6AE-B926-446F-AC34-65A8F09CB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89474"/>
              </p:ext>
            </p:extLst>
          </p:nvPr>
        </p:nvGraphicFramePr>
        <p:xfrm>
          <a:off x="6853286" y="4871596"/>
          <a:ext cx="4967926" cy="157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7557">
                <a:tc>
                  <a:txBody>
                    <a:bodyPr/>
                    <a:lstStyle/>
                    <a:p>
                      <a:r>
                        <a:rPr lang="es-ES" dirty="0"/>
                        <a:t>UNIDADES DE PERTENENCIA DE POLICÍA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r>
                        <a:rPr lang="es-ES" dirty="0" smtClean="0"/>
                        <a:t>Policia</a:t>
                      </a:r>
                      <a:r>
                        <a:rPr lang="es-ES" baseline="0" dirty="0" smtClean="0"/>
                        <a:t> Proximidad y Prevención</a:t>
                      </a:r>
                      <a:endParaRPr lang="es-ES" dirty="0"/>
                    </a:p>
                    <a:p>
                      <a:r>
                        <a:rPr lang="es-ES" dirty="0" smtClean="0"/>
                        <a:t>Policia</a:t>
                      </a:r>
                      <a:r>
                        <a:rPr lang="es-ES" baseline="0" dirty="0" smtClean="0"/>
                        <a:t> Comunitaria</a:t>
                      </a:r>
                    </a:p>
                    <a:p>
                      <a:r>
                        <a:rPr lang="es-ES" baseline="0" dirty="0" smtClean="0"/>
                        <a:t>Grupo UPAS (Protección y Atención Social)</a:t>
                      </a:r>
                    </a:p>
                    <a:p>
                      <a:r>
                        <a:rPr lang="es-ES" baseline="0" dirty="0" smtClean="0"/>
                        <a:t>Grupo ODAC (Oficina de denuncias)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0E89ECB-0873-4F53-B2AA-C14FE16C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73376"/>
              </p:ext>
            </p:extLst>
          </p:nvPr>
        </p:nvGraphicFramePr>
        <p:xfrm>
          <a:off x="1321323" y="4830370"/>
          <a:ext cx="4967926" cy="157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7557">
                <a:tc>
                  <a:txBody>
                    <a:bodyPr/>
                    <a:lstStyle/>
                    <a:p>
                      <a:r>
                        <a:rPr lang="es-ES" dirty="0"/>
                        <a:t>FACILITADORES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r>
                        <a:rPr lang="es-ES" dirty="0" smtClean="0"/>
                        <a:t>Pablo</a:t>
                      </a:r>
                      <a:r>
                        <a:rPr lang="es-ES" baseline="0" dirty="0" smtClean="0"/>
                        <a:t> USURBIL</a:t>
                      </a:r>
                      <a:endParaRPr lang="es-ES" dirty="0"/>
                    </a:p>
                    <a:p>
                      <a:r>
                        <a:rPr lang="es-ES" dirty="0" smtClean="0"/>
                        <a:t>Yolanda</a:t>
                      </a:r>
                      <a:r>
                        <a:rPr lang="es-ES" baseline="0" dirty="0" smtClean="0"/>
                        <a:t> MAYOR</a:t>
                      </a:r>
                    </a:p>
                    <a:p>
                      <a:r>
                        <a:rPr lang="es-ES" baseline="0" dirty="0" smtClean="0"/>
                        <a:t>Esteban SOLA</a:t>
                      </a:r>
                    </a:p>
                    <a:p>
                      <a:r>
                        <a:rPr lang="es-ES" baseline="0" dirty="0" smtClean="0"/>
                        <a:t>José Manuel ROMERO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111270"/>
              </p:ext>
            </p:extLst>
          </p:nvPr>
        </p:nvGraphicFramePr>
        <p:xfrm>
          <a:off x="2086123" y="5617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249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CLAPS CELEBRADAS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015298"/>
              </p:ext>
            </p:extLst>
          </p:nvPr>
        </p:nvGraphicFramePr>
        <p:xfrm>
          <a:off x="1173380" y="1149508"/>
          <a:ext cx="7462314" cy="468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337" y="964842"/>
            <a:ext cx="2511438" cy="1555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8338" y="2688280"/>
            <a:ext cx="2511438" cy="14086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8959" y="4340517"/>
            <a:ext cx="3709176" cy="17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2043965" y="249569"/>
            <a:ext cx="22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TEMAS TRATADOS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B7BA4C-A8F0-47C2-85EC-1625DDDF6439}"/>
              </a:ext>
            </a:extLst>
          </p:cNvPr>
          <p:cNvSpPr txBox="1"/>
          <p:nvPr/>
        </p:nvSpPr>
        <p:spPr>
          <a:xfrm>
            <a:off x="1570025" y="963184"/>
            <a:ext cx="1061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mond" panose="02020404030301010803" pitchFamily="18" charset="0"/>
              </a:rPr>
              <a:t>CONTENIDOS RECOMENDADOS   </a:t>
            </a:r>
            <a:r>
              <a:rPr lang="es-ES" dirty="0"/>
              <a:t>Personas Expertas invitadas/Asociación/Entidad   Relación con producto</a:t>
            </a:r>
          </a:p>
          <a:p>
            <a:endParaRPr lang="es-ES" dirty="0">
              <a:latin typeface="Garamond" panose="020204040303010108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765" y="1261410"/>
            <a:ext cx="10187299" cy="52734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798278" y="177905"/>
            <a:ext cx="22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TEMAS TRATADOS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973B43C0-0FD1-4B38-BD37-12C2FEBB6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60825"/>
              </p:ext>
            </p:extLst>
          </p:nvPr>
        </p:nvGraphicFramePr>
        <p:xfrm>
          <a:off x="1508289" y="1417248"/>
          <a:ext cx="10162096" cy="5049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4478">
                  <a:extLst>
                    <a:ext uri="{9D8B030D-6E8A-4147-A177-3AD203B41FA5}">
                      <a16:colId xmlns:a16="http://schemas.microsoft.com/office/drawing/2014/main" val="2109302080"/>
                    </a:ext>
                  </a:extLst>
                </a:gridCol>
                <a:gridCol w="3326462">
                  <a:extLst>
                    <a:ext uri="{9D8B030D-6E8A-4147-A177-3AD203B41FA5}">
                      <a16:colId xmlns:a16="http://schemas.microsoft.com/office/drawing/2014/main" val="412152486"/>
                    </a:ext>
                  </a:extLst>
                </a:gridCol>
                <a:gridCol w="3291156">
                  <a:extLst>
                    <a:ext uri="{9D8B030D-6E8A-4147-A177-3AD203B41FA5}">
                      <a16:colId xmlns:a16="http://schemas.microsoft.com/office/drawing/2014/main" val="54605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s-ES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s-ES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Discurso</a:t>
                      </a:r>
                      <a:r>
                        <a:rPr lang="es-ES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Odio y Redes Sociales</a:t>
                      </a:r>
                      <a:endParaRPr lang="es-E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“</a:t>
                      </a:r>
                      <a:r>
                        <a:rPr lang="es-ES" b="0" dirty="0" err="1" smtClean="0"/>
                        <a:t>Zaska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="0" baseline="0" dirty="0" err="1" smtClean="0"/>
                        <a:t>antirrumores</a:t>
                      </a:r>
                      <a:r>
                        <a:rPr lang="es-ES" b="0" baseline="0" dirty="0" smtClean="0"/>
                        <a:t>”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7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Visitas</a:t>
                      </a:r>
                      <a:r>
                        <a:rPr lang="es-ES" sz="105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 mezquita, comisaria de la Policía Municipal de Pamplona y sede de “</a:t>
                      </a:r>
                      <a:r>
                        <a:rPr lang="es-ES" sz="105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Harrotu</a:t>
                      </a:r>
                      <a:r>
                        <a:rPr lang="es-ES" sz="105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” LGTBI+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Conocimiento</a:t>
                      </a:r>
                      <a:r>
                        <a:rPr lang="es-ES" baseline="0" dirty="0" smtClean="0"/>
                        <a:t> de localización de sedes y formas de trabajo, culturas, etc.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2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1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5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0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4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5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5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5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9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5396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DB7BA4C-A8F0-47C2-85EC-1625DDDF6439}"/>
              </a:ext>
            </a:extLst>
          </p:cNvPr>
          <p:cNvSpPr txBox="1"/>
          <p:nvPr/>
        </p:nvSpPr>
        <p:spPr>
          <a:xfrm>
            <a:off x="1692555" y="897607"/>
            <a:ext cx="954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Garamond" panose="02020404030301010803" pitchFamily="18" charset="0"/>
              </a:rPr>
              <a:t>OTROS CONTENIDOS      </a:t>
            </a:r>
            <a:r>
              <a:rPr lang="es-ES" dirty="0"/>
              <a:t>Personas Expertas invitadas/Asociación/Entidad   Relación con producto</a:t>
            </a:r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14153" y="1427832"/>
            <a:ext cx="97674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Mezquita de San Jorge. </a:t>
            </a:r>
          </a:p>
          <a:p>
            <a:pPr lvl="0"/>
            <a:r>
              <a:rPr lang="es-ES" dirty="0"/>
              <a:t>Dividendo la CLAP en dos partes, una de ellas realizó una visita a la Mezquita del barrio pamplonés de San Jorge, acompañados de miembros de la propia CLAP pertenecientes a la Comunidad Islámica de Navarra y Plataforma contra la </a:t>
            </a:r>
            <a:r>
              <a:rPr lang="es-ES" dirty="0" err="1"/>
              <a:t>Islamofobia</a:t>
            </a:r>
            <a:r>
              <a:rPr lang="es-ES" dirty="0"/>
              <a:t>. Fue muy enriquecedora, especialmente por las explicaciones aportadas sobre las costumbres e historia islámica</a:t>
            </a:r>
            <a:r>
              <a:rPr lang="es-ES" dirty="0" smtClean="0"/>
              <a:t>.</a:t>
            </a:r>
          </a:p>
          <a:p>
            <a:pPr lvl="0"/>
            <a:endParaRPr lang="es-ES" dirty="0" smtClean="0"/>
          </a:p>
          <a:p>
            <a:pPr lvl="0"/>
            <a:r>
              <a:rPr lang="es-ES" sz="2400" dirty="0"/>
              <a:t>Comisaría Policia </a:t>
            </a:r>
            <a:r>
              <a:rPr lang="es-ES" sz="2400" dirty="0" smtClean="0"/>
              <a:t>Municipal de Pamplona.</a:t>
            </a:r>
            <a:endParaRPr lang="es-ES" sz="2400" dirty="0"/>
          </a:p>
          <a:p>
            <a:pPr lvl="0"/>
            <a:r>
              <a:rPr lang="es-ES" dirty="0"/>
              <a:t>De igual modo, la otra mitad de la CLAP procedió a visitar las instalaciones de Policia Municipal de Pamplona, y se impartieron  charlas sobre la actividad policial de grupos específicos, sobre todo los que pudieran tener relación con la investigación o tratamiento de delitos de odio</a:t>
            </a:r>
            <a:r>
              <a:rPr lang="es-ES" dirty="0" smtClean="0"/>
              <a:t>.</a:t>
            </a:r>
          </a:p>
          <a:p>
            <a:pPr lvl="0"/>
            <a:endParaRPr lang="es-ES" dirty="0" smtClean="0"/>
          </a:p>
          <a:p>
            <a:pPr lvl="0"/>
            <a:r>
              <a:rPr lang="es-ES" sz="2400" dirty="0" err="1" smtClean="0"/>
              <a:t>Harrotu</a:t>
            </a:r>
            <a:r>
              <a:rPr lang="es-ES" sz="2400" dirty="0" smtClean="0"/>
              <a:t> (</a:t>
            </a:r>
            <a:r>
              <a:rPr lang="es-ES" sz="2400" dirty="0" err="1" smtClean="0"/>
              <a:t>Katalingorri</a:t>
            </a:r>
            <a:r>
              <a:rPr lang="es-ES" sz="2400" dirty="0" smtClean="0"/>
              <a:t>)</a:t>
            </a:r>
          </a:p>
          <a:p>
            <a:pPr lvl="0"/>
            <a:r>
              <a:rPr lang="es-ES" dirty="0" smtClean="0"/>
              <a:t>El último día, previamente a la firma del convenio con las asociaciones, procedemos a visitar la sede de </a:t>
            </a:r>
            <a:r>
              <a:rPr lang="es-ES" dirty="0" err="1" smtClean="0"/>
              <a:t>Harrotu</a:t>
            </a:r>
            <a:r>
              <a:rPr lang="es-ES" dirty="0" smtClean="0"/>
              <a:t>, el servicio municipal para la defensa del colectivo LGTBI+ gestionado por la asociación </a:t>
            </a:r>
            <a:r>
              <a:rPr lang="es-ES" dirty="0" err="1" smtClean="0"/>
              <a:t>Katalingorri</a:t>
            </a:r>
            <a:r>
              <a:rPr lang="es-ES" dirty="0" smtClean="0"/>
              <a:t>. La visita es guiada por un compañero de la CLAP, que se incorporó tardíamente, pero ha sido un gran “fichaje”</a:t>
            </a:r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13746" y="868471"/>
            <a:ext cx="2568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>
                <a:latin typeface="Garamond" panose="02020404030301010803" pitchFamily="18" charset="0"/>
              </a:rPr>
              <a:t>VISITAS REALIZADAS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2792236" y="2141481"/>
            <a:ext cx="6138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Desarrollo de dinámicas de formación dialógicas: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08FD5D-C909-4BF2-9084-B75BED877F57}"/>
              </a:ext>
            </a:extLst>
          </p:cNvPr>
          <p:cNvSpPr txBox="1"/>
          <p:nvPr/>
        </p:nvSpPr>
        <p:spPr>
          <a:xfrm>
            <a:off x="2960057" y="2586631"/>
            <a:ext cx="8644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/>
              <a:t>Grupos </a:t>
            </a:r>
            <a:r>
              <a:rPr lang="es-ES" dirty="0" smtClean="0"/>
              <a:t>Interactivos </a:t>
            </a:r>
            <a:endParaRPr lang="es-ES" dirty="0"/>
          </a:p>
          <a:p>
            <a:pPr lvl="1"/>
            <a:r>
              <a:rPr lang="es-ES" dirty="0"/>
              <a:t>Tertulias dialógicas</a:t>
            </a:r>
          </a:p>
          <a:p>
            <a:pPr lvl="1"/>
            <a:r>
              <a:rPr lang="es-ES" dirty="0"/>
              <a:t>Formación sociedad civil</a:t>
            </a:r>
          </a:p>
          <a:p>
            <a:pPr lvl="1"/>
            <a:r>
              <a:rPr lang="es-ES" dirty="0"/>
              <a:t>Participación comunidad</a:t>
            </a:r>
          </a:p>
          <a:p>
            <a:pPr lvl="1"/>
            <a:r>
              <a:rPr lang="es-ES" dirty="0"/>
              <a:t>Modelo dialógico prevención y resolución de conflictos</a:t>
            </a:r>
          </a:p>
          <a:p>
            <a:pPr lvl="1"/>
            <a:r>
              <a:rPr lang="es-ES" dirty="0"/>
              <a:t>Formación pedagógica dialógica</a:t>
            </a:r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C94A9CB-8C8E-4750-9B6E-0D7FCD893A6E}"/>
              </a:ext>
            </a:extLst>
          </p:cNvPr>
          <p:cNvSpPr/>
          <p:nvPr/>
        </p:nvSpPr>
        <p:spPr>
          <a:xfrm>
            <a:off x="3146957" y="2645276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</a:t>
            </a:r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EE21260-7352-480A-A323-FCFEC727DF7B}"/>
              </a:ext>
            </a:extLst>
          </p:cNvPr>
          <p:cNvSpPr/>
          <p:nvPr/>
        </p:nvSpPr>
        <p:spPr>
          <a:xfrm>
            <a:off x="3146957" y="2939078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F7826-626B-4EFB-A9B2-CFA135C5416D}"/>
              </a:ext>
            </a:extLst>
          </p:cNvPr>
          <p:cNvSpPr/>
          <p:nvPr/>
        </p:nvSpPr>
        <p:spPr>
          <a:xfrm>
            <a:off x="3146954" y="3230412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19A09-C93F-43CD-B9BE-BE969638FB74}"/>
              </a:ext>
            </a:extLst>
          </p:cNvPr>
          <p:cNvSpPr/>
          <p:nvPr/>
        </p:nvSpPr>
        <p:spPr>
          <a:xfrm>
            <a:off x="3146954" y="3504065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4E6EC22-5289-4D17-BB8F-EBEEDD4B3CC6}"/>
              </a:ext>
            </a:extLst>
          </p:cNvPr>
          <p:cNvSpPr/>
          <p:nvPr/>
        </p:nvSpPr>
        <p:spPr>
          <a:xfrm>
            <a:off x="3146954" y="3764471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7E26046-E45B-4CA9-A505-4B7626D79744}"/>
              </a:ext>
            </a:extLst>
          </p:cNvPr>
          <p:cNvSpPr/>
          <p:nvPr/>
        </p:nvSpPr>
        <p:spPr>
          <a:xfrm>
            <a:off x="3146953" y="4046225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4178670" y="1482383"/>
            <a:ext cx="287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METODOLOGÍAS UTILIZADAS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C94A9CB-8C8E-4750-9B6E-0D7FCD893A6E}"/>
              </a:ext>
            </a:extLst>
          </p:cNvPr>
          <p:cNvSpPr/>
          <p:nvPr/>
        </p:nvSpPr>
        <p:spPr>
          <a:xfrm>
            <a:off x="1999801" y="1467753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12264" y="557784"/>
            <a:ext cx="546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ESTRATEGIAS DE DIFUSIÓN DE LA CLAP DESARROLLADAS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88335" y="1399482"/>
            <a:ext cx="9058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Se ha dado difusión a las CLAP mediante los medios habituales de prensa de Policia Municipal, especialmente Twitter y RR.SS.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 igual modo, se solicita a las asociaciones que den difusión dentro de su ámbito a todas las acciones realizadas.</a:t>
            </a:r>
          </a:p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Ayuntamiento de Pamplona, a través del servicio de comunicación y prensa, la firma del acuerdo entre el propio Ayuntamiento como del resto de 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asociaciones</a:t>
            </a:r>
          </a:p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Comunicación por la mensajería interna a todo el colectivo de Policía Municipal</a:t>
            </a:r>
          </a:p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Información del proyecto en los cursos de acceso y ascenso en las distintas escalas de Policía, todos ellos realizados en la Escuela de Seguridad de Navarra (ESEN)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468892" cy="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1566</Words>
  <Application>Microsoft Office PowerPoint</Application>
  <PresentationFormat>Panorámica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Copperplate Gothic Light</vt:lpstr>
      <vt:lpstr>Garamond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Concha anton</dc:creator>
  <cp:lastModifiedBy>Usurbil Moreno Pablo</cp:lastModifiedBy>
  <cp:revision>59</cp:revision>
  <dcterms:created xsi:type="dcterms:W3CDTF">2021-04-15T16:29:28Z</dcterms:created>
  <dcterms:modified xsi:type="dcterms:W3CDTF">2021-11-24T12:52:10Z</dcterms:modified>
</cp:coreProperties>
</file>