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8" r:id="rId5"/>
    <p:sldId id="275" r:id="rId6"/>
    <p:sldId id="261" r:id="rId7"/>
    <p:sldId id="259" r:id="rId8"/>
    <p:sldId id="276" r:id="rId9"/>
    <p:sldId id="277" r:id="rId10"/>
    <p:sldId id="279" r:id="rId11"/>
    <p:sldId id="260" r:id="rId12"/>
    <p:sldId id="280" r:id="rId13"/>
    <p:sldId id="278" r:id="rId14"/>
    <p:sldId id="264" r:id="rId15"/>
    <p:sldId id="266" r:id="rId16"/>
    <p:sldId id="267" r:id="rId17"/>
    <p:sldId id="268" r:id="rId18"/>
    <p:sldId id="281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cha anton" initials="C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D1A89-58AE-46F6-B7F1-0B55CDFC6591}" v="3" dt="2022-01-29T18:36:53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cha anton" userId="9d3255ec36d045fd" providerId="LiveId" clId="{2FFD1A89-58AE-46F6-B7F1-0B55CDFC6591}"/>
    <pc:docChg chg="modSld">
      <pc:chgData name="Concha anton" userId="9d3255ec36d045fd" providerId="LiveId" clId="{2FFD1A89-58AE-46F6-B7F1-0B55CDFC6591}" dt="2022-01-29T18:36:53.428" v="2" actId="1076"/>
      <pc:docMkLst>
        <pc:docMk/>
      </pc:docMkLst>
      <pc:sldChg chg="modSp">
        <pc:chgData name="Concha anton" userId="9d3255ec36d045fd" providerId="LiveId" clId="{2FFD1A89-58AE-46F6-B7F1-0B55CDFC6591}" dt="2022-01-29T18:36:29.040" v="1" actId="1076"/>
        <pc:sldMkLst>
          <pc:docMk/>
          <pc:sldMk cId="2098594745" sldId="261"/>
        </pc:sldMkLst>
        <pc:picChg chg="mod">
          <ac:chgData name="Concha anton" userId="9d3255ec36d045fd" providerId="LiveId" clId="{2FFD1A89-58AE-46F6-B7F1-0B55CDFC6591}" dt="2022-01-29T18:36:29.040" v="1" actId="1076"/>
          <ac:picMkLst>
            <pc:docMk/>
            <pc:sldMk cId="2098594745" sldId="261"/>
            <ac:picMk id="2050" creationId="{00000000-0000-0000-0000-000000000000}"/>
          </ac:picMkLst>
        </pc:picChg>
      </pc:sldChg>
      <pc:sldChg chg="modSp">
        <pc:chgData name="Concha anton" userId="9d3255ec36d045fd" providerId="LiveId" clId="{2FFD1A89-58AE-46F6-B7F1-0B55CDFC6591}" dt="2022-01-29T18:36:53.428" v="2" actId="1076"/>
        <pc:sldMkLst>
          <pc:docMk/>
          <pc:sldMk cId="769790739" sldId="264"/>
        </pc:sldMkLst>
        <pc:picChg chg="mod">
          <ac:chgData name="Concha anton" userId="9d3255ec36d045fd" providerId="LiveId" clId="{2FFD1A89-58AE-46F6-B7F1-0B55CDFC6591}" dt="2022-01-29T18:36:53.428" v="2" actId="1076"/>
          <ac:picMkLst>
            <pc:docMk/>
            <pc:sldMk cId="769790739" sldId="264"/>
            <ac:picMk id="7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PARTICIPANTES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Número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41-4724-A3D3-FA1937431A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41-4724-A3D3-FA1937431A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41-4724-A3D3-FA1937431A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41-4724-A3D3-FA1937431A9C}"/>
              </c:ext>
            </c:extLst>
          </c:dPt>
          <c:cat>
            <c:strRef>
              <c:f>Hoja1!$A$2:$A$4</c:f>
              <c:strCache>
                <c:ptCount val="3"/>
                <c:pt idx="0">
                  <c:v>Policías</c:v>
                </c:pt>
                <c:pt idx="1">
                  <c:v>Asociaciones</c:v>
                </c:pt>
                <c:pt idx="2">
                  <c:v>Entidades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18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6-4621-953B-FE0A75D9F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/>
      <dgm:spPr/>
      <dgm:t>
        <a:bodyPr/>
        <a:lstStyle/>
        <a:p>
          <a:r>
            <a:rPr lang="es-ES" b="1" dirty="0"/>
            <a:t>Objetivos Iniciales </a:t>
          </a:r>
          <a:r>
            <a:rPr lang="es-ES" dirty="0"/>
            <a:t>o expectativas de la CLAP</a:t>
          </a:r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Definición del producto o productos  a llevar a cabo durante las CLAPS.</a:t>
          </a:r>
        </a:p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Establecimiento de canales de comunicación con el tejido asociativo de la ciudad.</a:t>
          </a:r>
        </a:p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Compromiso por parte de las personas integrantes de la CLAP.</a:t>
          </a:r>
        </a:p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Cumplimiento de las normas establecidas.</a:t>
          </a:r>
        </a:p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Generación de contenido (biblioteca humana).</a:t>
          </a:r>
        </a:p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Tener capacidad de transmitir al resto de la plantilla los objetivos fijados.</a:t>
          </a:r>
        </a:p>
        <a:p>
          <a:endParaRPr lang="es-ES" dirty="0"/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/>
      <dgm:spPr/>
      <dgm:t>
        <a:bodyPr/>
        <a:lstStyle/>
        <a:p>
          <a:r>
            <a:rPr lang="es-ES" b="1" dirty="0"/>
            <a:t>Objetivos alcanzados </a:t>
          </a:r>
          <a:r>
            <a:rPr lang="es-ES" dirty="0"/>
            <a:t>o resultados de la CLAP </a:t>
          </a:r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4ABF9EA7-2BC9-4E91-900A-80B5CEF51A52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Elaboración de dos productos finalizados.</a:t>
          </a:r>
        </a:p>
      </dgm:t>
    </dgm:pt>
    <dgm:pt modelId="{3100D324-BCA5-4001-8224-EC3E77F47849}" type="parTrans" cxnId="{CD87C508-5E7E-4423-9E01-62C676569B67}">
      <dgm:prSet/>
      <dgm:spPr/>
      <dgm:t>
        <a:bodyPr/>
        <a:lstStyle/>
        <a:p>
          <a:endParaRPr lang="es-ES"/>
        </a:p>
      </dgm:t>
    </dgm:pt>
    <dgm:pt modelId="{F07A06E3-9832-41D8-9B3D-9B17977855B6}" type="sibTrans" cxnId="{CD87C508-5E7E-4423-9E01-62C676569B67}">
      <dgm:prSet/>
      <dgm:spPr/>
      <dgm:t>
        <a:bodyPr/>
        <a:lstStyle/>
        <a:p>
          <a:endParaRPr lang="es-ES"/>
        </a:p>
      </dgm:t>
    </dgm:pt>
    <dgm:pt modelId="{0F31F607-3588-49F0-9FEF-3903824014BE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Formación y sensibilización, llevando a cabo los objetivos de uno de los productos elegidos.</a:t>
          </a:r>
        </a:p>
      </dgm:t>
    </dgm:pt>
    <dgm:pt modelId="{2A97A8A6-4A81-48A5-808B-2F74A5FC2791}" type="parTrans" cxnId="{5A6B308F-EDF8-4919-8D0A-3707078771F2}">
      <dgm:prSet/>
      <dgm:spPr/>
      <dgm:t>
        <a:bodyPr/>
        <a:lstStyle/>
        <a:p>
          <a:endParaRPr lang="es-ES"/>
        </a:p>
      </dgm:t>
    </dgm:pt>
    <dgm:pt modelId="{6693B3C4-236F-4C5A-B908-85F736781F18}" type="sibTrans" cxnId="{5A6B308F-EDF8-4919-8D0A-3707078771F2}">
      <dgm:prSet/>
      <dgm:spPr/>
      <dgm:t>
        <a:bodyPr/>
        <a:lstStyle/>
        <a:p>
          <a:endParaRPr lang="es-ES"/>
        </a:p>
      </dgm:t>
    </dgm:pt>
    <dgm:pt modelId="{731AB1AD-AAFA-4082-BF61-61EB6E3BA2FB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Creación de canales de comunicación con Asociaciones, otras Áreas del Ayuntamiento, Fiscalía …</a:t>
          </a:r>
        </a:p>
      </dgm:t>
    </dgm:pt>
    <dgm:pt modelId="{393C319A-B1AF-40E1-B432-42487E795610}" type="parTrans" cxnId="{4210935D-FF85-4395-9DD9-59E8A6255CEF}">
      <dgm:prSet/>
      <dgm:spPr/>
      <dgm:t>
        <a:bodyPr/>
        <a:lstStyle/>
        <a:p>
          <a:endParaRPr lang="es-ES"/>
        </a:p>
      </dgm:t>
    </dgm:pt>
    <dgm:pt modelId="{FBFD2F64-6EE8-4959-BD8A-BF6E0C175105}" type="sibTrans" cxnId="{4210935D-FF85-4395-9DD9-59E8A6255CEF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</dgm:pt>
    <dgm:pt modelId="{BF423C89-99BE-42B2-B477-27C3D5FADA21}" type="pres">
      <dgm:prSet presAssocID="{A0C60839-C473-46DD-A322-68FC2196780E}" presName="thickLine" presStyleLbl="alignNode1" presStyleIdx="0" presStyleCnt="2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6"/>
      <dgm:spPr/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6"/>
      <dgm:spPr/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4"/>
      <dgm:spPr/>
    </dgm:pt>
    <dgm:pt modelId="{C9B2C283-55D5-43D1-9FB6-F1963F212136}" type="pres">
      <dgm:prSet presAssocID="{7D24BA58-E4A8-4B35-8EB3-65FA6E94581E}" presName="vertSpace2b" presStyleCnt="0"/>
      <dgm:spPr/>
    </dgm:pt>
    <dgm:pt modelId="{D2ACF1F2-6681-4FCE-A2FD-5D6E467141B6}" type="pres">
      <dgm:prSet presAssocID="{0233AA7C-EE9C-4916-9381-C0A991A47847}" presName="thickLine" presStyleLbl="alignNode1" presStyleIdx="1" presStyleCnt="2"/>
      <dgm:spPr/>
    </dgm:pt>
    <dgm:pt modelId="{C245A380-899C-4C95-A972-A2DC55D9A5B7}" type="pres">
      <dgm:prSet presAssocID="{0233AA7C-EE9C-4916-9381-C0A991A47847}" presName="horz1" presStyleCnt="0"/>
      <dgm:spPr/>
    </dgm:pt>
    <dgm:pt modelId="{7EBE0DCB-6A15-4B04-AE2F-B06D8B74D381}" type="pres">
      <dgm:prSet presAssocID="{0233AA7C-EE9C-4916-9381-C0A991A47847}" presName="tx1" presStyleLbl="revTx" presStyleIdx="2" presStyleCnt="6"/>
      <dgm:spPr/>
    </dgm:pt>
    <dgm:pt modelId="{C09A2566-7F8C-440D-84A4-3A131BD9245D}" type="pres">
      <dgm:prSet presAssocID="{0233AA7C-EE9C-4916-9381-C0A991A47847}" presName="vert1" presStyleCnt="0"/>
      <dgm:spPr/>
    </dgm:pt>
    <dgm:pt modelId="{4AFC5225-DA69-433F-B9DE-BDE9A8908725}" type="pres">
      <dgm:prSet presAssocID="{4ABF9EA7-2BC9-4E91-900A-80B5CEF51A52}" presName="vertSpace2a" presStyleCnt="0"/>
      <dgm:spPr/>
    </dgm:pt>
    <dgm:pt modelId="{992D7FEF-7CE5-44FF-AB8F-DFDDD2EE1807}" type="pres">
      <dgm:prSet presAssocID="{4ABF9EA7-2BC9-4E91-900A-80B5CEF51A52}" presName="horz2" presStyleCnt="0"/>
      <dgm:spPr/>
    </dgm:pt>
    <dgm:pt modelId="{5FBC5C1E-ACA3-479A-8728-06D33D6F65B2}" type="pres">
      <dgm:prSet presAssocID="{4ABF9EA7-2BC9-4E91-900A-80B5CEF51A52}" presName="horzSpace2" presStyleCnt="0"/>
      <dgm:spPr/>
    </dgm:pt>
    <dgm:pt modelId="{0BFFDDAF-CBFC-4914-A7BD-CFA13D341D5A}" type="pres">
      <dgm:prSet presAssocID="{4ABF9EA7-2BC9-4E91-900A-80B5CEF51A52}" presName="tx2" presStyleLbl="revTx" presStyleIdx="3" presStyleCnt="6"/>
      <dgm:spPr/>
    </dgm:pt>
    <dgm:pt modelId="{5088C02D-1492-4DC9-B91E-429F309B4B74}" type="pres">
      <dgm:prSet presAssocID="{4ABF9EA7-2BC9-4E91-900A-80B5CEF51A52}" presName="vert2" presStyleCnt="0"/>
      <dgm:spPr/>
    </dgm:pt>
    <dgm:pt modelId="{EEE84854-68DD-4E35-8C0F-2195FAF20385}" type="pres">
      <dgm:prSet presAssocID="{4ABF9EA7-2BC9-4E91-900A-80B5CEF51A52}" presName="thinLine2b" presStyleLbl="callout" presStyleIdx="1" presStyleCnt="4"/>
      <dgm:spPr/>
    </dgm:pt>
    <dgm:pt modelId="{CA68C75D-2CB8-4287-821B-697798008E70}" type="pres">
      <dgm:prSet presAssocID="{4ABF9EA7-2BC9-4E91-900A-80B5CEF51A52}" presName="vertSpace2b" presStyleCnt="0"/>
      <dgm:spPr/>
    </dgm:pt>
    <dgm:pt modelId="{4BE45132-38DC-4624-B72C-A037E5486EA9}" type="pres">
      <dgm:prSet presAssocID="{0F31F607-3588-49F0-9FEF-3903824014BE}" presName="horz2" presStyleCnt="0"/>
      <dgm:spPr/>
    </dgm:pt>
    <dgm:pt modelId="{D2E39EA6-6F02-4E5B-B713-09B3E2E6C958}" type="pres">
      <dgm:prSet presAssocID="{0F31F607-3588-49F0-9FEF-3903824014BE}" presName="horzSpace2" presStyleCnt="0"/>
      <dgm:spPr/>
    </dgm:pt>
    <dgm:pt modelId="{99FCB839-F708-4525-96B0-146BB745DA54}" type="pres">
      <dgm:prSet presAssocID="{0F31F607-3588-49F0-9FEF-3903824014BE}" presName="tx2" presStyleLbl="revTx" presStyleIdx="4" presStyleCnt="6"/>
      <dgm:spPr/>
    </dgm:pt>
    <dgm:pt modelId="{420626AA-12FC-43F0-88AA-633E34F70BBA}" type="pres">
      <dgm:prSet presAssocID="{0F31F607-3588-49F0-9FEF-3903824014BE}" presName="vert2" presStyleCnt="0"/>
      <dgm:spPr/>
    </dgm:pt>
    <dgm:pt modelId="{E8BFC80D-9419-4200-B7DE-E15C0CB82981}" type="pres">
      <dgm:prSet presAssocID="{0F31F607-3588-49F0-9FEF-3903824014BE}" presName="thinLine2b" presStyleLbl="callout" presStyleIdx="2" presStyleCnt="4"/>
      <dgm:spPr/>
    </dgm:pt>
    <dgm:pt modelId="{1CACE4F4-1A42-49F8-8179-B3400919FADC}" type="pres">
      <dgm:prSet presAssocID="{0F31F607-3588-49F0-9FEF-3903824014BE}" presName="vertSpace2b" presStyleCnt="0"/>
      <dgm:spPr/>
    </dgm:pt>
    <dgm:pt modelId="{76443FF4-0353-4AE7-B533-BBE9CFFC38F4}" type="pres">
      <dgm:prSet presAssocID="{731AB1AD-AAFA-4082-BF61-61EB6E3BA2FB}" presName="horz2" presStyleCnt="0"/>
      <dgm:spPr/>
    </dgm:pt>
    <dgm:pt modelId="{0EAE1EE5-401C-441A-8EA1-8F6EE1FAE688}" type="pres">
      <dgm:prSet presAssocID="{731AB1AD-AAFA-4082-BF61-61EB6E3BA2FB}" presName="horzSpace2" presStyleCnt="0"/>
      <dgm:spPr/>
    </dgm:pt>
    <dgm:pt modelId="{19B06BD5-A853-4080-A1D7-E00A9C118645}" type="pres">
      <dgm:prSet presAssocID="{731AB1AD-AAFA-4082-BF61-61EB6E3BA2FB}" presName="tx2" presStyleLbl="revTx" presStyleIdx="5" presStyleCnt="6" custLinFactNeighborX="119" custLinFactNeighborY="-1864"/>
      <dgm:spPr/>
    </dgm:pt>
    <dgm:pt modelId="{A5F87EFC-998B-4942-83DC-292F21DC032C}" type="pres">
      <dgm:prSet presAssocID="{731AB1AD-AAFA-4082-BF61-61EB6E3BA2FB}" presName="vert2" presStyleCnt="0"/>
      <dgm:spPr/>
    </dgm:pt>
    <dgm:pt modelId="{FA97C027-2B4C-4A37-A869-9158E7A2B253}" type="pres">
      <dgm:prSet presAssocID="{731AB1AD-AAFA-4082-BF61-61EB6E3BA2FB}" presName="thinLine2b" presStyleLbl="callout" presStyleIdx="3" presStyleCnt="4"/>
      <dgm:spPr/>
    </dgm:pt>
    <dgm:pt modelId="{F3670FC2-F55A-489D-B207-1B3BBB02C426}" type="pres">
      <dgm:prSet presAssocID="{731AB1AD-AAFA-4082-BF61-61EB6E3BA2FB}" presName="vertSpace2b" presStyleCnt="0"/>
      <dgm:spPr/>
    </dgm:pt>
  </dgm:ptLst>
  <dgm:cxnLst>
    <dgm:cxn modelId="{CD87C508-5E7E-4423-9E01-62C676569B67}" srcId="{0233AA7C-EE9C-4916-9381-C0A991A47847}" destId="{4ABF9EA7-2BC9-4E91-900A-80B5CEF51A52}" srcOrd="0" destOrd="0" parTransId="{3100D324-BCA5-4001-8224-EC3E77F47849}" sibTransId="{F07A06E3-9832-41D8-9B3D-9B17977855B6}"/>
    <dgm:cxn modelId="{13414E1B-976C-4C30-9479-D43144956EC7}" type="presOf" srcId="{0F31F607-3588-49F0-9FEF-3903824014BE}" destId="{99FCB839-F708-4525-96B0-146BB745DA54}" srcOrd="0" destOrd="0" presId="urn:microsoft.com/office/officeart/2008/layout/LinedList"/>
    <dgm:cxn modelId="{4210935D-FF85-4395-9DD9-59E8A6255CEF}" srcId="{0233AA7C-EE9C-4916-9381-C0A991A47847}" destId="{731AB1AD-AAFA-4082-BF61-61EB6E3BA2FB}" srcOrd="2" destOrd="0" parTransId="{393C319A-B1AF-40E1-B432-42487E795610}" sibTransId="{FBFD2F64-6EE8-4959-BD8A-BF6E0C175105}"/>
    <dgm:cxn modelId="{F14E7560-6820-4317-B256-7C2CC88D1DD3}" type="presOf" srcId="{4ABF9EA7-2BC9-4E91-900A-80B5CEF51A52}" destId="{0BFFDDAF-CBFC-4914-A7BD-CFA13D341D5A}" srcOrd="0" destOrd="0" presId="urn:microsoft.com/office/officeart/2008/layout/LinedList"/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5A6B308F-EDF8-4919-8D0A-3707078771F2}" srcId="{0233AA7C-EE9C-4916-9381-C0A991A47847}" destId="{0F31F607-3588-49F0-9FEF-3903824014BE}" srcOrd="1" destOrd="0" parTransId="{2A97A8A6-4A81-48A5-808B-2F74A5FC2791}" sibTransId="{6693B3C4-236F-4C5A-B908-85F736781F18}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9E8DC995-A18A-4324-B718-01675013D24F}" type="presOf" srcId="{0233AA7C-EE9C-4916-9381-C0A991A47847}" destId="{7EBE0DCB-6A15-4B04-AE2F-B06D8B74D381}" srcOrd="0" destOrd="0" presId="urn:microsoft.com/office/officeart/2008/layout/LinedList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7B50C6F9-B905-4B49-8BBF-9F6C75E95147}" srcId="{FDCC293E-7B53-4F4D-B09C-4DFDE715F119}" destId="{0233AA7C-EE9C-4916-9381-C0A991A47847}" srcOrd="1" destOrd="0" parTransId="{8F86B567-FA85-473C-AB91-247ED1B12BDB}" sibTransId="{3529086E-4A86-449E-ADB7-188ADCB34CE6}"/>
    <dgm:cxn modelId="{01D410FB-89CC-484C-A2CF-FB3C4BC781B9}" type="presOf" srcId="{731AB1AD-AAFA-4082-BF61-61EB6E3BA2FB}" destId="{19B06BD5-A853-4080-A1D7-E00A9C118645}" srcOrd="0" destOrd="0" presId="urn:microsoft.com/office/officeart/2008/layout/LinedList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  <dgm:cxn modelId="{709725EF-2D21-45AD-A0BA-36791A24F137}" type="presParOf" srcId="{8489B97D-B70C-41F5-8FA5-3092BF939EDA}" destId="{D2ACF1F2-6681-4FCE-A2FD-5D6E467141B6}" srcOrd="2" destOrd="0" presId="urn:microsoft.com/office/officeart/2008/layout/LinedList"/>
    <dgm:cxn modelId="{C94B65F9-0A4C-48CB-B4F7-C4906B5E8D98}" type="presParOf" srcId="{8489B97D-B70C-41F5-8FA5-3092BF939EDA}" destId="{C245A380-899C-4C95-A972-A2DC55D9A5B7}" srcOrd="3" destOrd="0" presId="urn:microsoft.com/office/officeart/2008/layout/LinedList"/>
    <dgm:cxn modelId="{9A49325F-1E5C-48E0-BB36-2AD3F20C4748}" type="presParOf" srcId="{C245A380-899C-4C95-A972-A2DC55D9A5B7}" destId="{7EBE0DCB-6A15-4B04-AE2F-B06D8B74D381}" srcOrd="0" destOrd="0" presId="urn:microsoft.com/office/officeart/2008/layout/LinedList"/>
    <dgm:cxn modelId="{B367A921-A8A3-43F9-B2FD-F28F3C72B8B8}" type="presParOf" srcId="{C245A380-899C-4C95-A972-A2DC55D9A5B7}" destId="{C09A2566-7F8C-440D-84A4-3A131BD9245D}" srcOrd="1" destOrd="0" presId="urn:microsoft.com/office/officeart/2008/layout/LinedList"/>
    <dgm:cxn modelId="{96B7A4F3-085D-45EB-808E-29D2D095299D}" type="presParOf" srcId="{C09A2566-7F8C-440D-84A4-3A131BD9245D}" destId="{4AFC5225-DA69-433F-B9DE-BDE9A8908725}" srcOrd="0" destOrd="0" presId="urn:microsoft.com/office/officeart/2008/layout/LinedList"/>
    <dgm:cxn modelId="{705E37B7-6747-40ED-8AD8-4549A922A1F3}" type="presParOf" srcId="{C09A2566-7F8C-440D-84A4-3A131BD9245D}" destId="{992D7FEF-7CE5-44FF-AB8F-DFDDD2EE1807}" srcOrd="1" destOrd="0" presId="urn:microsoft.com/office/officeart/2008/layout/LinedList"/>
    <dgm:cxn modelId="{9816CD2B-FCD5-490D-8D51-A5AB3C2271C1}" type="presParOf" srcId="{992D7FEF-7CE5-44FF-AB8F-DFDDD2EE1807}" destId="{5FBC5C1E-ACA3-479A-8728-06D33D6F65B2}" srcOrd="0" destOrd="0" presId="urn:microsoft.com/office/officeart/2008/layout/LinedList"/>
    <dgm:cxn modelId="{541B782A-B834-44EB-AB2E-B76E5AB9AFAA}" type="presParOf" srcId="{992D7FEF-7CE5-44FF-AB8F-DFDDD2EE1807}" destId="{0BFFDDAF-CBFC-4914-A7BD-CFA13D341D5A}" srcOrd="1" destOrd="0" presId="urn:microsoft.com/office/officeart/2008/layout/LinedList"/>
    <dgm:cxn modelId="{42BF2B85-2585-412D-A68B-098166323A90}" type="presParOf" srcId="{992D7FEF-7CE5-44FF-AB8F-DFDDD2EE1807}" destId="{5088C02D-1492-4DC9-B91E-429F309B4B74}" srcOrd="2" destOrd="0" presId="urn:microsoft.com/office/officeart/2008/layout/LinedList"/>
    <dgm:cxn modelId="{68D75B64-654F-45F5-A759-E27117C4C49B}" type="presParOf" srcId="{C09A2566-7F8C-440D-84A4-3A131BD9245D}" destId="{EEE84854-68DD-4E35-8C0F-2195FAF20385}" srcOrd="2" destOrd="0" presId="urn:microsoft.com/office/officeart/2008/layout/LinedList"/>
    <dgm:cxn modelId="{82745631-381F-41AB-8B6F-6B013FAA681E}" type="presParOf" srcId="{C09A2566-7F8C-440D-84A4-3A131BD9245D}" destId="{CA68C75D-2CB8-4287-821B-697798008E70}" srcOrd="3" destOrd="0" presId="urn:microsoft.com/office/officeart/2008/layout/LinedList"/>
    <dgm:cxn modelId="{FE65558B-55CC-4574-9446-1407E6D509D5}" type="presParOf" srcId="{C09A2566-7F8C-440D-84A4-3A131BD9245D}" destId="{4BE45132-38DC-4624-B72C-A037E5486EA9}" srcOrd="4" destOrd="0" presId="urn:microsoft.com/office/officeart/2008/layout/LinedList"/>
    <dgm:cxn modelId="{8EFCDE43-01C4-4692-AC34-54277E2D1838}" type="presParOf" srcId="{4BE45132-38DC-4624-B72C-A037E5486EA9}" destId="{D2E39EA6-6F02-4E5B-B713-09B3E2E6C958}" srcOrd="0" destOrd="0" presId="urn:microsoft.com/office/officeart/2008/layout/LinedList"/>
    <dgm:cxn modelId="{393D0F78-712C-4B1D-9DDB-22A683CEDCA2}" type="presParOf" srcId="{4BE45132-38DC-4624-B72C-A037E5486EA9}" destId="{99FCB839-F708-4525-96B0-146BB745DA54}" srcOrd="1" destOrd="0" presId="urn:microsoft.com/office/officeart/2008/layout/LinedList"/>
    <dgm:cxn modelId="{3578D793-865F-4B18-B201-279D26A16670}" type="presParOf" srcId="{4BE45132-38DC-4624-B72C-A037E5486EA9}" destId="{420626AA-12FC-43F0-88AA-633E34F70BBA}" srcOrd="2" destOrd="0" presId="urn:microsoft.com/office/officeart/2008/layout/LinedList"/>
    <dgm:cxn modelId="{63EF36E1-A1B0-4D9F-8F66-09DEBC43561A}" type="presParOf" srcId="{C09A2566-7F8C-440D-84A4-3A131BD9245D}" destId="{E8BFC80D-9419-4200-B7DE-E15C0CB82981}" srcOrd="5" destOrd="0" presId="urn:microsoft.com/office/officeart/2008/layout/LinedList"/>
    <dgm:cxn modelId="{AABA6EA9-38C4-425B-B8B9-B274AFBDE0EA}" type="presParOf" srcId="{C09A2566-7F8C-440D-84A4-3A131BD9245D}" destId="{1CACE4F4-1A42-49F8-8179-B3400919FADC}" srcOrd="6" destOrd="0" presId="urn:microsoft.com/office/officeart/2008/layout/LinedList"/>
    <dgm:cxn modelId="{3F3E58EB-7737-4E78-84F3-4BF0ABA75462}" type="presParOf" srcId="{C09A2566-7F8C-440D-84A4-3A131BD9245D}" destId="{76443FF4-0353-4AE7-B533-BBE9CFFC38F4}" srcOrd="7" destOrd="0" presId="urn:microsoft.com/office/officeart/2008/layout/LinedList"/>
    <dgm:cxn modelId="{4728CCE2-A59B-454F-B15A-3B1DE29F29A9}" type="presParOf" srcId="{76443FF4-0353-4AE7-B533-BBE9CFFC38F4}" destId="{0EAE1EE5-401C-441A-8EA1-8F6EE1FAE688}" srcOrd="0" destOrd="0" presId="urn:microsoft.com/office/officeart/2008/layout/LinedList"/>
    <dgm:cxn modelId="{65EA6D47-FA7A-4A5B-BBED-78AE992A9E7E}" type="presParOf" srcId="{76443FF4-0353-4AE7-B533-BBE9CFFC38F4}" destId="{19B06BD5-A853-4080-A1D7-E00A9C118645}" srcOrd="1" destOrd="0" presId="urn:microsoft.com/office/officeart/2008/layout/LinedList"/>
    <dgm:cxn modelId="{54E67242-447C-4EA7-B0A2-CC47293DA85A}" type="presParOf" srcId="{76443FF4-0353-4AE7-B533-BBE9CFFC38F4}" destId="{A5F87EFC-998B-4942-83DC-292F21DC032C}" srcOrd="2" destOrd="0" presId="urn:microsoft.com/office/officeart/2008/layout/LinedList"/>
    <dgm:cxn modelId="{BE0F078B-1445-4881-B2D3-2BBA9017AD08}" type="presParOf" srcId="{C09A2566-7F8C-440D-84A4-3A131BD9245D}" destId="{FA97C027-2B4C-4A37-A869-9158E7A2B253}" srcOrd="8" destOrd="0" presId="urn:microsoft.com/office/officeart/2008/layout/LinedList"/>
    <dgm:cxn modelId="{FC50FA92-2CB4-4009-915B-4CB7E9078AAB}" type="presParOf" srcId="{C09A2566-7F8C-440D-84A4-3A131BD9245D}" destId="{F3670FC2-F55A-489D-B207-1B3BBB02C42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 custT="1"/>
      <dgm:spPr/>
      <dgm:t>
        <a:bodyPr/>
        <a:lstStyle/>
        <a:p>
          <a:r>
            <a:rPr lang="es-ES" sz="2000" dirty="0"/>
            <a:t>Cuestiones</a:t>
          </a:r>
          <a:r>
            <a:rPr lang="es-ES" sz="2000" baseline="0" dirty="0"/>
            <a:t> que podrían mejorarse en la transferibilidad del Modelo de  las Comunidades Locales </a:t>
          </a:r>
          <a:endParaRPr lang="es-ES" sz="2000" dirty="0"/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r>
            <a:rPr lang="es-ES" dirty="0"/>
            <a:t>Formación continua genérica y especializada.</a:t>
          </a:r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13EB136A-DEF9-4D5A-B4E1-C570171B7500}">
      <dgm:prSet phldrT="[Texto]"/>
      <dgm:spPr/>
      <dgm:t>
        <a:bodyPr/>
        <a:lstStyle/>
        <a:p>
          <a:r>
            <a:rPr lang="es-ES" dirty="0"/>
            <a:t>Actualización permanente de protocolos de intervención.</a:t>
          </a:r>
        </a:p>
      </dgm:t>
    </dgm:pt>
    <dgm:pt modelId="{3E2A36B0-B439-46EE-A370-5BD7694CE2F3}" type="parTrans" cxnId="{BED23452-E2A9-42B3-BC02-FB4851BBA46D}">
      <dgm:prSet/>
      <dgm:spPr/>
      <dgm:t>
        <a:bodyPr/>
        <a:lstStyle/>
        <a:p>
          <a:endParaRPr lang="es-ES"/>
        </a:p>
      </dgm:t>
    </dgm:pt>
    <dgm:pt modelId="{467C7EF4-6230-4D8A-BB4B-5AC7760E1626}" type="sibTrans" cxnId="{BED23452-E2A9-42B3-BC02-FB4851BBA46D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/>
      <dgm:spPr/>
      <dgm:t>
        <a:bodyPr/>
        <a:lstStyle/>
        <a:p>
          <a:r>
            <a:rPr lang="es-ES" dirty="0"/>
            <a:t>Creación de una comisión de seguimiento de los productos, con los mismos componentes de la CLAP</a:t>
          </a:r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</dgm:pt>
    <dgm:pt modelId="{BF423C89-99BE-42B2-B477-27C3D5FADA21}" type="pres">
      <dgm:prSet presAssocID="{A0C60839-C473-46DD-A322-68FC2196780E}" presName="thickLine" presStyleLbl="alignNode1" presStyleIdx="0" presStyleCnt="1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4" custScaleX="128469"/>
      <dgm:spPr/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4"/>
      <dgm:spPr/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3"/>
      <dgm:spPr/>
    </dgm:pt>
    <dgm:pt modelId="{C9B2C283-55D5-43D1-9FB6-F1963F212136}" type="pres">
      <dgm:prSet presAssocID="{7D24BA58-E4A8-4B35-8EB3-65FA6E94581E}" presName="vertSpace2b" presStyleCnt="0"/>
      <dgm:spPr/>
    </dgm:pt>
    <dgm:pt modelId="{3513C63A-8884-4337-9CBA-6F94E143671D}" type="pres">
      <dgm:prSet presAssocID="{13EB136A-DEF9-4D5A-B4E1-C570171B7500}" presName="horz2" presStyleCnt="0"/>
      <dgm:spPr/>
    </dgm:pt>
    <dgm:pt modelId="{37C5EAF7-0E21-4A4F-80CF-A3EB0D528F88}" type="pres">
      <dgm:prSet presAssocID="{13EB136A-DEF9-4D5A-B4E1-C570171B7500}" presName="horzSpace2" presStyleCnt="0"/>
      <dgm:spPr/>
    </dgm:pt>
    <dgm:pt modelId="{6FEB6064-FEE7-4169-8CBD-267ED18B9A50}" type="pres">
      <dgm:prSet presAssocID="{13EB136A-DEF9-4D5A-B4E1-C570171B7500}" presName="tx2" presStyleLbl="revTx" presStyleIdx="2" presStyleCnt="4"/>
      <dgm:spPr/>
    </dgm:pt>
    <dgm:pt modelId="{2FF9BCAB-C9D5-4B4D-AF71-8A4AAA65D5D2}" type="pres">
      <dgm:prSet presAssocID="{13EB136A-DEF9-4D5A-B4E1-C570171B7500}" presName="vert2" presStyleCnt="0"/>
      <dgm:spPr/>
    </dgm:pt>
    <dgm:pt modelId="{66904F97-07D2-4FDC-AC27-823963C84594}" type="pres">
      <dgm:prSet presAssocID="{13EB136A-DEF9-4D5A-B4E1-C570171B7500}" presName="thinLine2b" presStyleLbl="callout" presStyleIdx="1" presStyleCnt="3"/>
      <dgm:spPr/>
    </dgm:pt>
    <dgm:pt modelId="{71F80711-73AD-4D2E-A3A5-09A522574A60}" type="pres">
      <dgm:prSet presAssocID="{13EB136A-DEF9-4D5A-B4E1-C570171B7500}" presName="vertSpace2b" presStyleCnt="0"/>
      <dgm:spPr/>
    </dgm:pt>
    <dgm:pt modelId="{24F5D954-1F3F-457F-A229-CB3A846C1977}" type="pres">
      <dgm:prSet presAssocID="{0233AA7C-EE9C-4916-9381-C0A991A47847}" presName="horz2" presStyleCnt="0"/>
      <dgm:spPr/>
    </dgm:pt>
    <dgm:pt modelId="{E994575D-1CC3-4920-A1E7-8F552C0BDB79}" type="pres">
      <dgm:prSet presAssocID="{0233AA7C-EE9C-4916-9381-C0A991A47847}" presName="horzSpace2" presStyleCnt="0"/>
      <dgm:spPr/>
    </dgm:pt>
    <dgm:pt modelId="{F6D197B6-F34D-4BDA-BDF1-21F6ADE59196}" type="pres">
      <dgm:prSet presAssocID="{0233AA7C-EE9C-4916-9381-C0A991A47847}" presName="tx2" presStyleLbl="revTx" presStyleIdx="3" presStyleCnt="4"/>
      <dgm:spPr/>
    </dgm:pt>
    <dgm:pt modelId="{CBC7E370-FE84-460D-9623-35391DFD6D48}" type="pres">
      <dgm:prSet presAssocID="{0233AA7C-EE9C-4916-9381-C0A991A47847}" presName="vert2" presStyleCnt="0"/>
      <dgm:spPr/>
    </dgm:pt>
    <dgm:pt modelId="{25AD8590-73CA-4A34-A8E3-5EF54D06A58B}" type="pres">
      <dgm:prSet presAssocID="{0233AA7C-EE9C-4916-9381-C0A991A47847}" presName="thinLine2b" presStyleLbl="callout" presStyleIdx="2" presStyleCnt="3"/>
      <dgm:spPr/>
    </dgm:pt>
    <dgm:pt modelId="{D49FD571-67E8-4380-AC91-86E4171D9ACF}" type="pres">
      <dgm:prSet presAssocID="{0233AA7C-EE9C-4916-9381-C0A991A47847}" presName="vertSpace2b" presStyleCnt="0"/>
      <dgm:spPr/>
    </dgm:pt>
  </dgm:ptLst>
  <dgm:cxnLst>
    <dgm:cxn modelId="{C57E0B00-8500-436C-84B6-63FBB5E3605B}" type="presOf" srcId="{0233AA7C-EE9C-4916-9381-C0A991A47847}" destId="{F6D197B6-F34D-4BDA-BDF1-21F6ADE59196}" srcOrd="0" destOrd="0" presId="urn:microsoft.com/office/officeart/2008/layout/LinedList"/>
    <dgm:cxn modelId="{E3735B45-6A3F-46CA-987B-61CE5C1FBC8E}" type="presOf" srcId="{13EB136A-DEF9-4D5A-B4E1-C570171B7500}" destId="{6FEB6064-FEE7-4169-8CBD-267ED18B9A50}" srcOrd="0" destOrd="0" presId="urn:microsoft.com/office/officeart/2008/layout/LinedList"/>
    <dgm:cxn modelId="{BED23452-E2A9-42B3-BC02-FB4851BBA46D}" srcId="{A0C60839-C473-46DD-A322-68FC2196780E}" destId="{13EB136A-DEF9-4D5A-B4E1-C570171B7500}" srcOrd="1" destOrd="0" parTransId="{3E2A36B0-B439-46EE-A370-5BD7694CE2F3}" sibTransId="{467C7EF4-6230-4D8A-BB4B-5AC7760E1626}"/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7B50C6F9-B905-4B49-8BBF-9F6C75E95147}" srcId="{A0C60839-C473-46DD-A322-68FC2196780E}" destId="{0233AA7C-EE9C-4916-9381-C0A991A47847}" srcOrd="2" destOrd="0" parTransId="{8F86B567-FA85-473C-AB91-247ED1B12BDB}" sibTransId="{3529086E-4A86-449E-ADB7-188ADCB34CE6}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  <dgm:cxn modelId="{3FCB2652-4C49-4666-A54C-443E35B73228}" type="presParOf" srcId="{D5AECDAD-5FEC-4599-AC5E-8BA005BA1385}" destId="{3513C63A-8884-4337-9CBA-6F94E143671D}" srcOrd="4" destOrd="0" presId="urn:microsoft.com/office/officeart/2008/layout/LinedList"/>
    <dgm:cxn modelId="{C6C100D7-D47C-4524-92E0-A9C49A23CFB7}" type="presParOf" srcId="{3513C63A-8884-4337-9CBA-6F94E143671D}" destId="{37C5EAF7-0E21-4A4F-80CF-A3EB0D528F88}" srcOrd="0" destOrd="0" presId="urn:microsoft.com/office/officeart/2008/layout/LinedList"/>
    <dgm:cxn modelId="{017E6FFA-C6F7-47AE-970B-5C5C63DEF2B3}" type="presParOf" srcId="{3513C63A-8884-4337-9CBA-6F94E143671D}" destId="{6FEB6064-FEE7-4169-8CBD-267ED18B9A50}" srcOrd="1" destOrd="0" presId="urn:microsoft.com/office/officeart/2008/layout/LinedList"/>
    <dgm:cxn modelId="{30346C00-8D0C-45FF-9709-E269E6489DA8}" type="presParOf" srcId="{3513C63A-8884-4337-9CBA-6F94E143671D}" destId="{2FF9BCAB-C9D5-4B4D-AF71-8A4AAA65D5D2}" srcOrd="2" destOrd="0" presId="urn:microsoft.com/office/officeart/2008/layout/LinedList"/>
    <dgm:cxn modelId="{39C6B93C-51AF-40C2-885D-B403031DB895}" type="presParOf" srcId="{D5AECDAD-5FEC-4599-AC5E-8BA005BA1385}" destId="{66904F97-07D2-4FDC-AC27-823963C84594}" srcOrd="5" destOrd="0" presId="urn:microsoft.com/office/officeart/2008/layout/LinedList"/>
    <dgm:cxn modelId="{270BB5DF-1D40-4CF5-AFBC-A7DDEF9238DB}" type="presParOf" srcId="{D5AECDAD-5FEC-4599-AC5E-8BA005BA1385}" destId="{71F80711-73AD-4D2E-A3A5-09A522574A60}" srcOrd="6" destOrd="0" presId="urn:microsoft.com/office/officeart/2008/layout/LinedList"/>
    <dgm:cxn modelId="{2192EF85-4545-4231-B77B-86205A7FF862}" type="presParOf" srcId="{D5AECDAD-5FEC-4599-AC5E-8BA005BA1385}" destId="{24F5D954-1F3F-457F-A229-CB3A846C1977}" srcOrd="7" destOrd="0" presId="urn:microsoft.com/office/officeart/2008/layout/LinedList"/>
    <dgm:cxn modelId="{278E5D3B-553F-4225-A6AA-8271541982B6}" type="presParOf" srcId="{24F5D954-1F3F-457F-A229-CB3A846C1977}" destId="{E994575D-1CC3-4920-A1E7-8F552C0BDB79}" srcOrd="0" destOrd="0" presId="urn:microsoft.com/office/officeart/2008/layout/LinedList"/>
    <dgm:cxn modelId="{403F4412-3139-400A-9B1A-AF45F50A017F}" type="presParOf" srcId="{24F5D954-1F3F-457F-A229-CB3A846C1977}" destId="{F6D197B6-F34D-4BDA-BDF1-21F6ADE59196}" srcOrd="1" destOrd="0" presId="urn:microsoft.com/office/officeart/2008/layout/LinedList"/>
    <dgm:cxn modelId="{E25B6AFC-DF1C-4BDC-8914-4F2376265363}" type="presParOf" srcId="{24F5D954-1F3F-457F-A229-CB3A846C1977}" destId="{CBC7E370-FE84-460D-9623-35391DFD6D48}" srcOrd="2" destOrd="0" presId="urn:microsoft.com/office/officeart/2008/layout/LinedList"/>
    <dgm:cxn modelId="{82C288CD-7077-4D9C-9AD2-68A3451AFF94}" type="presParOf" srcId="{D5AECDAD-5FEC-4599-AC5E-8BA005BA1385}" destId="{25AD8590-73CA-4A34-A8E3-5EF54D06A58B}" srcOrd="8" destOrd="0" presId="urn:microsoft.com/office/officeart/2008/layout/LinedList"/>
    <dgm:cxn modelId="{E05DC365-DEBF-4298-9B8B-4FC38FE7448C}" type="presParOf" srcId="{D5AECDAD-5FEC-4599-AC5E-8BA005BA1385}" destId="{D49FD571-67E8-4380-AC91-86E4171D9AC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 custT="1"/>
      <dgm:spPr/>
      <dgm:t>
        <a:bodyPr/>
        <a:lstStyle/>
        <a:p>
          <a:r>
            <a:rPr lang="es-ES" sz="3600" dirty="0"/>
            <a:t>SESIONES CELEBRADAS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10027ABE-6949-4205-BF2F-B6C26C53E057}">
      <dgm:prSet phldrT="[Texto]"/>
      <dgm:spPr/>
      <dgm:t>
        <a:bodyPr/>
        <a:lstStyle/>
        <a:p>
          <a:r>
            <a:rPr lang="es-ES" dirty="0"/>
            <a:t>Día 18/11/2020 (presencial)</a:t>
          </a:r>
        </a:p>
      </dgm:t>
    </dgm:pt>
    <dgm:pt modelId="{0A28894E-3D58-4ADC-8260-8892AC1BD4F9}" type="parTrans" cxnId="{8AA69C43-CBC0-4900-B4C6-299B9F33AAE4}">
      <dgm:prSet/>
      <dgm:spPr/>
      <dgm:t>
        <a:bodyPr/>
        <a:lstStyle/>
        <a:p>
          <a:endParaRPr lang="es-ES"/>
        </a:p>
      </dgm:t>
    </dgm:pt>
    <dgm:pt modelId="{A4969FD7-470D-47AA-A090-1BB220527FB3}" type="sibTrans" cxnId="{8AA69C43-CBC0-4900-B4C6-299B9F33AAE4}">
      <dgm:prSet/>
      <dgm:spPr/>
      <dgm:t>
        <a:bodyPr/>
        <a:lstStyle/>
        <a:p>
          <a:endParaRPr lang="es-ES"/>
        </a:p>
      </dgm:t>
    </dgm:pt>
    <dgm:pt modelId="{64FD6DEE-BB18-4029-806C-CA8DDD692810}">
      <dgm:prSet phldrT="[Texto]"/>
      <dgm:spPr/>
      <dgm:t>
        <a:bodyPr/>
        <a:lstStyle/>
        <a:p>
          <a:r>
            <a:rPr lang="es-ES" dirty="0"/>
            <a:t>Día 26/03/2021 (presencial)</a:t>
          </a:r>
        </a:p>
      </dgm:t>
    </dgm:pt>
    <dgm:pt modelId="{42460ACC-F306-4DDD-BE17-3CE1FD48DBC8}" type="parTrans" cxnId="{DBD72EC4-1D1E-45C6-AAC5-2E228BF69BB0}">
      <dgm:prSet/>
      <dgm:spPr/>
      <dgm:t>
        <a:bodyPr/>
        <a:lstStyle/>
        <a:p>
          <a:endParaRPr lang="es-ES"/>
        </a:p>
      </dgm:t>
    </dgm:pt>
    <dgm:pt modelId="{08F77CC1-BD42-483B-8D97-06A5826B0669}" type="sibTrans" cxnId="{DBD72EC4-1D1E-45C6-AAC5-2E228BF69BB0}">
      <dgm:prSet/>
      <dgm:spPr/>
      <dgm:t>
        <a:bodyPr/>
        <a:lstStyle/>
        <a:p>
          <a:endParaRPr lang="es-ES"/>
        </a:p>
      </dgm:t>
    </dgm:pt>
    <dgm:pt modelId="{507ABAD7-9655-4221-BC55-B4B8228D07AC}">
      <dgm:prSet phldrT="[Texto]"/>
      <dgm:spPr/>
      <dgm:t>
        <a:bodyPr/>
        <a:lstStyle/>
        <a:p>
          <a:r>
            <a:rPr lang="es-ES" dirty="0"/>
            <a:t>Día 25/11/2020 (presencial)</a:t>
          </a:r>
        </a:p>
      </dgm:t>
    </dgm:pt>
    <dgm:pt modelId="{17177CA5-B404-46B4-B2BA-31EE806BEB65}" type="parTrans" cxnId="{4948DE70-51CB-4437-90AC-DBFA1F5D67D0}">
      <dgm:prSet/>
      <dgm:spPr/>
      <dgm:t>
        <a:bodyPr/>
        <a:lstStyle/>
        <a:p>
          <a:endParaRPr lang="es-ES"/>
        </a:p>
      </dgm:t>
    </dgm:pt>
    <dgm:pt modelId="{C2847816-FF53-4C8A-BF70-4E4A6EDDCD27}" type="sibTrans" cxnId="{4948DE70-51CB-4437-90AC-DBFA1F5D67D0}">
      <dgm:prSet/>
      <dgm:spPr/>
      <dgm:t>
        <a:bodyPr/>
        <a:lstStyle/>
        <a:p>
          <a:endParaRPr lang="es-ES"/>
        </a:p>
      </dgm:t>
    </dgm:pt>
    <dgm:pt modelId="{3958C759-803A-49F3-BC15-95DC228D0206}">
      <dgm:prSet phldrT="[Texto]"/>
      <dgm:spPr/>
      <dgm:t>
        <a:bodyPr/>
        <a:lstStyle/>
        <a:p>
          <a:r>
            <a:rPr lang="es-ES" dirty="0"/>
            <a:t>Día 15/12/2020 (presencial)</a:t>
          </a:r>
        </a:p>
      </dgm:t>
    </dgm:pt>
    <dgm:pt modelId="{727B725F-7139-4B7F-8DAB-0C3EF859FDDD}" type="parTrans" cxnId="{755CFB89-0C1C-47AA-989B-64E6DB012680}">
      <dgm:prSet/>
      <dgm:spPr/>
      <dgm:t>
        <a:bodyPr/>
        <a:lstStyle/>
        <a:p>
          <a:endParaRPr lang="es-ES"/>
        </a:p>
      </dgm:t>
    </dgm:pt>
    <dgm:pt modelId="{D0F8669B-854B-4A36-A555-53BE3A7526C9}" type="sibTrans" cxnId="{755CFB89-0C1C-47AA-989B-64E6DB012680}">
      <dgm:prSet/>
      <dgm:spPr/>
      <dgm:t>
        <a:bodyPr/>
        <a:lstStyle/>
        <a:p>
          <a:endParaRPr lang="es-ES"/>
        </a:p>
      </dgm:t>
    </dgm:pt>
    <dgm:pt modelId="{2A823780-ABCC-4918-9777-9F62BB182600}">
      <dgm:prSet phldrT="[Texto]"/>
      <dgm:spPr/>
      <dgm:t>
        <a:bodyPr/>
        <a:lstStyle/>
        <a:p>
          <a:r>
            <a:rPr lang="es-ES" dirty="0"/>
            <a:t>Día 30/04/2021 (presencial)</a:t>
          </a:r>
        </a:p>
      </dgm:t>
    </dgm:pt>
    <dgm:pt modelId="{AA028B0B-A60D-47DF-B723-E3CC1B837F9E}" type="parTrans" cxnId="{0E815EE2-D365-4FC7-8A86-9497F6B381D4}">
      <dgm:prSet/>
      <dgm:spPr/>
      <dgm:t>
        <a:bodyPr/>
        <a:lstStyle/>
        <a:p>
          <a:endParaRPr lang="es-ES"/>
        </a:p>
      </dgm:t>
    </dgm:pt>
    <dgm:pt modelId="{E9023C1A-9C8C-460D-B7A0-D33C42737D22}" type="sibTrans" cxnId="{0E815EE2-D365-4FC7-8A86-9497F6B381D4}">
      <dgm:prSet/>
      <dgm:spPr/>
      <dgm:t>
        <a:bodyPr/>
        <a:lstStyle/>
        <a:p>
          <a:endParaRPr lang="es-ES"/>
        </a:p>
      </dgm:t>
    </dgm:pt>
    <dgm:pt modelId="{08A20E35-32B7-43A5-B045-5C6293CE2836}">
      <dgm:prSet phldrT="[Texto]"/>
      <dgm:spPr/>
      <dgm:t>
        <a:bodyPr/>
        <a:lstStyle/>
        <a:p>
          <a:r>
            <a:rPr lang="es-ES" dirty="0"/>
            <a:t>Día 03/06/2021 (presencial)</a:t>
          </a:r>
        </a:p>
      </dgm:t>
    </dgm:pt>
    <dgm:pt modelId="{C0942389-EF6F-4363-9EBB-739454DB3E52}" type="parTrans" cxnId="{E46CBBCF-33C4-49AA-86E5-DBB8DFABE356}">
      <dgm:prSet/>
      <dgm:spPr/>
      <dgm:t>
        <a:bodyPr/>
        <a:lstStyle/>
        <a:p>
          <a:endParaRPr lang="es-ES"/>
        </a:p>
      </dgm:t>
    </dgm:pt>
    <dgm:pt modelId="{A287B93B-D58B-4C3F-9388-C20300605674}" type="sibTrans" cxnId="{E46CBBCF-33C4-49AA-86E5-DBB8DFABE356}">
      <dgm:prSet/>
      <dgm:spPr/>
      <dgm:t>
        <a:bodyPr/>
        <a:lstStyle/>
        <a:p>
          <a:endParaRPr lang="es-ES"/>
        </a:p>
      </dgm:t>
    </dgm:pt>
    <dgm:pt modelId="{8897AA7E-7A07-485E-819E-74689820FF63}">
      <dgm:prSet phldrT="[Texto]"/>
      <dgm:spPr/>
      <dgm:t>
        <a:bodyPr/>
        <a:lstStyle/>
        <a:p>
          <a:r>
            <a:rPr lang="es-ES" dirty="0"/>
            <a:t>Día 17/06/2021 (presencial)</a:t>
          </a:r>
        </a:p>
      </dgm:t>
    </dgm:pt>
    <dgm:pt modelId="{A56A5B53-4031-4663-9158-CF904FBCF475}" type="parTrans" cxnId="{B027E99E-139F-423F-8FED-A8253BF9F626}">
      <dgm:prSet/>
      <dgm:spPr/>
      <dgm:t>
        <a:bodyPr/>
        <a:lstStyle/>
        <a:p>
          <a:endParaRPr lang="es-ES"/>
        </a:p>
      </dgm:t>
    </dgm:pt>
    <dgm:pt modelId="{B16CC0A3-C8A2-4BC1-8032-E62C5080DB84}" type="sibTrans" cxnId="{B027E99E-139F-423F-8FED-A8253BF9F626}">
      <dgm:prSet/>
      <dgm:spPr/>
      <dgm:t>
        <a:bodyPr/>
        <a:lstStyle/>
        <a:p>
          <a:endParaRPr lang="es-ES"/>
        </a:p>
      </dgm:t>
    </dgm:pt>
    <dgm:pt modelId="{E343AA6B-EE17-491E-8A29-BA9123EE805F}">
      <dgm:prSet phldrT="[Texto]"/>
      <dgm:spPr/>
      <dgm:t>
        <a:bodyPr/>
        <a:lstStyle/>
        <a:p>
          <a:r>
            <a:rPr lang="es-ES" dirty="0"/>
            <a:t>Día 28/09/2021 (presencial)</a:t>
          </a:r>
        </a:p>
      </dgm:t>
    </dgm:pt>
    <dgm:pt modelId="{95567EC7-E6F8-4282-A2F1-70457473862F}" type="parTrans" cxnId="{E1CE4996-44B0-4098-B068-14DB7C3EAA36}">
      <dgm:prSet/>
      <dgm:spPr/>
      <dgm:t>
        <a:bodyPr/>
        <a:lstStyle/>
        <a:p>
          <a:endParaRPr lang="es-ES"/>
        </a:p>
      </dgm:t>
    </dgm:pt>
    <dgm:pt modelId="{B5AEEAB6-4DC8-412B-A4F0-B6E92A715D59}" type="sibTrans" cxnId="{E1CE4996-44B0-4098-B068-14DB7C3EAA36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LinFactNeighborX="-268" custLinFactNeighborY="593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7E89616-BA79-44E6-9C0A-ACA7B610A8F1}" type="presOf" srcId="{8897AA7E-7A07-485E-819E-74689820FF63}" destId="{29B3CFFC-DB43-4F1D-AAC1-EDE51B240B83}" srcOrd="0" destOrd="6" presId="urn:microsoft.com/office/officeart/2005/8/layout/vList2"/>
    <dgm:cxn modelId="{E51A5F20-F0D8-1742-B5B5-1F29C9C93315}" type="presOf" srcId="{507ABAD7-9655-4221-BC55-B4B8228D07AC}" destId="{29B3CFFC-DB43-4F1D-AAC1-EDE51B240B83}" srcOrd="0" destOrd="1" presId="urn:microsoft.com/office/officeart/2005/8/layout/vList2"/>
    <dgm:cxn modelId="{946FE83B-EB50-7347-BB81-D5F46705416C}" type="presOf" srcId="{A4867A65-DAAB-45B4-81F9-77C19980E8FE}" destId="{39FF50E9-7382-4288-A897-ED2D61E3CE2D}" srcOrd="0" destOrd="0" presId="urn:microsoft.com/office/officeart/2005/8/layout/vList2"/>
    <dgm:cxn modelId="{8AA69C43-CBC0-4900-B4C6-299B9F33AAE4}" srcId="{A4867A65-DAAB-45B4-81F9-77C19980E8FE}" destId="{10027ABE-6949-4205-BF2F-B6C26C53E057}" srcOrd="0" destOrd="0" parTransId="{0A28894E-3D58-4ADC-8260-8892AC1BD4F9}" sibTransId="{A4969FD7-470D-47AA-A090-1BB220527FB3}"/>
    <dgm:cxn modelId="{E331B567-E309-1D45-9C88-027F055FFA84}" type="presOf" srcId="{10027ABE-6949-4205-BF2F-B6C26C53E057}" destId="{29B3CFFC-DB43-4F1D-AAC1-EDE51B240B83}" srcOrd="0" destOrd="0" presId="urn:microsoft.com/office/officeart/2005/8/layout/vList2"/>
    <dgm:cxn modelId="{4948DE70-51CB-4437-90AC-DBFA1F5D67D0}" srcId="{A4867A65-DAAB-45B4-81F9-77C19980E8FE}" destId="{507ABAD7-9655-4221-BC55-B4B8228D07AC}" srcOrd="1" destOrd="0" parTransId="{17177CA5-B404-46B4-B2BA-31EE806BEB65}" sibTransId="{C2847816-FF53-4C8A-BF70-4E4A6EDDCD27}"/>
    <dgm:cxn modelId="{7509B57D-B335-4B97-93E8-713218BD306A}" type="presOf" srcId="{E343AA6B-EE17-491E-8A29-BA9123EE805F}" destId="{29B3CFFC-DB43-4F1D-AAC1-EDE51B240B83}" srcOrd="0" destOrd="7" presId="urn:microsoft.com/office/officeart/2005/8/layout/vList2"/>
    <dgm:cxn modelId="{3088007E-59BD-504B-BC7A-8B2362C1B6CB}" type="presOf" srcId="{64FD6DEE-BB18-4029-806C-CA8DDD692810}" destId="{29B3CFFC-DB43-4F1D-AAC1-EDE51B240B83}" srcOrd="0" destOrd="3" presId="urn:microsoft.com/office/officeart/2005/8/layout/vList2"/>
    <dgm:cxn modelId="{755CFB89-0C1C-47AA-989B-64E6DB012680}" srcId="{A4867A65-DAAB-45B4-81F9-77C19980E8FE}" destId="{3958C759-803A-49F3-BC15-95DC228D0206}" srcOrd="2" destOrd="0" parTransId="{727B725F-7139-4B7F-8DAB-0C3EF859FDDD}" sibTransId="{D0F8669B-854B-4A36-A555-53BE3A7526C9}"/>
    <dgm:cxn modelId="{D029518F-C5EE-44DE-B507-25297201510D}" type="presOf" srcId="{84C9E03A-7C8D-4776-A60D-8E5E6C2BAB31}" destId="{63F62812-5B2D-402B-AF54-74470061B6C3}" srcOrd="0" destOrd="0" presId="urn:microsoft.com/office/officeart/2005/8/layout/vList2"/>
    <dgm:cxn modelId="{E1CE4996-44B0-4098-B068-14DB7C3EAA36}" srcId="{A4867A65-DAAB-45B4-81F9-77C19980E8FE}" destId="{E343AA6B-EE17-491E-8A29-BA9123EE805F}" srcOrd="7" destOrd="0" parTransId="{95567EC7-E6F8-4282-A2F1-70457473862F}" sibTransId="{B5AEEAB6-4DC8-412B-A4F0-B6E92A715D59}"/>
    <dgm:cxn modelId="{B027E99E-139F-423F-8FED-A8253BF9F626}" srcId="{A4867A65-DAAB-45B4-81F9-77C19980E8FE}" destId="{8897AA7E-7A07-485E-819E-74689820FF63}" srcOrd="6" destOrd="0" parTransId="{A56A5B53-4031-4663-9158-CF904FBCF475}" sibTransId="{B16CC0A3-C8A2-4BC1-8032-E62C5080DB84}"/>
    <dgm:cxn modelId="{04D1A6AA-E8B9-384D-955C-C52383775074}" type="presOf" srcId="{3958C759-803A-49F3-BC15-95DC228D0206}" destId="{29B3CFFC-DB43-4F1D-AAC1-EDE51B240B83}" srcOrd="0" destOrd="2" presId="urn:microsoft.com/office/officeart/2005/8/layout/vList2"/>
    <dgm:cxn modelId="{78E119C1-94C4-4976-B6A8-2B99F9C97043}" type="presOf" srcId="{08A20E35-32B7-43A5-B045-5C6293CE2836}" destId="{29B3CFFC-DB43-4F1D-AAC1-EDE51B240B83}" srcOrd="0" destOrd="5" presId="urn:microsoft.com/office/officeart/2005/8/layout/vList2"/>
    <dgm:cxn modelId="{DBD72EC4-1D1E-45C6-AAC5-2E228BF69BB0}" srcId="{A4867A65-DAAB-45B4-81F9-77C19980E8FE}" destId="{64FD6DEE-BB18-4029-806C-CA8DDD692810}" srcOrd="3" destOrd="0" parTransId="{42460ACC-F306-4DDD-BE17-3CE1FD48DBC8}" sibTransId="{08F77CC1-BD42-483B-8D97-06A5826B0669}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E46CBBCF-33C4-49AA-86E5-DBB8DFABE356}" srcId="{A4867A65-DAAB-45B4-81F9-77C19980E8FE}" destId="{08A20E35-32B7-43A5-B045-5C6293CE2836}" srcOrd="5" destOrd="0" parTransId="{C0942389-EF6F-4363-9EBB-739454DB3E52}" sibTransId="{A287B93B-D58B-4C3F-9388-C20300605674}"/>
    <dgm:cxn modelId="{0E815EE2-D365-4FC7-8A86-9497F6B381D4}" srcId="{A4867A65-DAAB-45B4-81F9-77C19980E8FE}" destId="{2A823780-ABCC-4918-9777-9F62BB182600}" srcOrd="4" destOrd="0" parTransId="{AA028B0B-A60D-47DF-B723-E3CC1B837F9E}" sibTransId="{E9023C1A-9C8C-460D-B7A0-D33C42737D22}"/>
    <dgm:cxn modelId="{8624A5EE-7B42-496A-9293-8FA808A9ADBD}" type="presOf" srcId="{2A823780-ABCC-4918-9777-9F62BB182600}" destId="{29B3CFFC-DB43-4F1D-AAC1-EDE51B240B83}" srcOrd="0" destOrd="4" presId="urn:microsoft.com/office/officeart/2005/8/layout/vList2"/>
    <dgm:cxn modelId="{62DE0D33-0A0D-6247-8F91-D9DCEE771C86}" type="presParOf" srcId="{63F62812-5B2D-402B-AF54-74470061B6C3}" destId="{39FF50E9-7382-4288-A897-ED2D61E3CE2D}" srcOrd="0" destOrd="0" presId="urn:microsoft.com/office/officeart/2005/8/layout/vList2"/>
    <dgm:cxn modelId="{664A1602-6C97-AA46-9516-16861E165B80}" type="presParOf" srcId="{63F62812-5B2D-402B-AF54-74470061B6C3}" destId="{29B3CFFC-DB43-4F1D-AAC1-EDE51B240B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/>
      <dgm:spPr/>
      <dgm:t>
        <a:bodyPr/>
        <a:lstStyle/>
        <a:p>
          <a:r>
            <a:rPr lang="es-ES" b="1" dirty="0">
              <a:latin typeface="Garamond" panose="02020404030301010803" pitchFamily="18" charset="0"/>
            </a:rPr>
            <a:t>VISITAS REALIZADAS</a:t>
          </a:r>
          <a:endParaRPr lang="es-ES" dirty="0"/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r>
            <a:rPr lang="es-ES" dirty="0"/>
            <a:t>Málaga Acoge	</a:t>
          </a:r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13EB136A-DEF9-4D5A-B4E1-C570171B7500}">
      <dgm:prSet phldrT="[Texto]"/>
      <dgm:spPr/>
      <dgm:t>
        <a:bodyPr/>
        <a:lstStyle/>
        <a:p>
          <a:r>
            <a:rPr lang="es-ES" dirty="0"/>
            <a:t>Asociación Marroquí	</a:t>
          </a:r>
        </a:p>
      </dgm:t>
    </dgm:pt>
    <dgm:pt modelId="{3E2A36B0-B439-46EE-A370-5BD7694CE2F3}" type="parTrans" cxnId="{BED23452-E2A9-42B3-BC02-FB4851BBA46D}">
      <dgm:prSet/>
      <dgm:spPr/>
      <dgm:t>
        <a:bodyPr/>
        <a:lstStyle/>
        <a:p>
          <a:endParaRPr lang="es-ES"/>
        </a:p>
      </dgm:t>
    </dgm:pt>
    <dgm:pt modelId="{467C7EF4-6230-4D8A-BB4B-5AC7760E1626}" type="sibTrans" cxnId="{BED23452-E2A9-42B3-BC02-FB4851BBA46D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/>
      <dgm:spPr/>
      <dgm:t>
        <a:bodyPr/>
        <a:lstStyle/>
        <a:p>
          <a:r>
            <a:rPr lang="es-ES" dirty="0"/>
            <a:t>Mezquita de Málaga</a:t>
          </a:r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</dgm:pt>
    <dgm:pt modelId="{BF423C89-99BE-42B2-B477-27C3D5FADA21}" type="pres">
      <dgm:prSet presAssocID="{A0C60839-C473-46DD-A322-68FC2196780E}" presName="thickLine" presStyleLbl="alignNode1" presStyleIdx="0" presStyleCnt="1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4"/>
      <dgm:spPr/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4" custLinFactNeighborX="-25677" custLinFactNeighborY="28126"/>
      <dgm:spPr/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3"/>
      <dgm:spPr/>
    </dgm:pt>
    <dgm:pt modelId="{C9B2C283-55D5-43D1-9FB6-F1963F212136}" type="pres">
      <dgm:prSet presAssocID="{7D24BA58-E4A8-4B35-8EB3-65FA6E94581E}" presName="vertSpace2b" presStyleCnt="0"/>
      <dgm:spPr/>
    </dgm:pt>
    <dgm:pt modelId="{3513C63A-8884-4337-9CBA-6F94E143671D}" type="pres">
      <dgm:prSet presAssocID="{13EB136A-DEF9-4D5A-B4E1-C570171B7500}" presName="horz2" presStyleCnt="0"/>
      <dgm:spPr/>
    </dgm:pt>
    <dgm:pt modelId="{37C5EAF7-0E21-4A4F-80CF-A3EB0D528F88}" type="pres">
      <dgm:prSet presAssocID="{13EB136A-DEF9-4D5A-B4E1-C570171B7500}" presName="horzSpace2" presStyleCnt="0"/>
      <dgm:spPr/>
    </dgm:pt>
    <dgm:pt modelId="{6FEB6064-FEE7-4169-8CBD-267ED18B9A50}" type="pres">
      <dgm:prSet presAssocID="{13EB136A-DEF9-4D5A-B4E1-C570171B7500}" presName="tx2" presStyleLbl="revTx" presStyleIdx="2" presStyleCnt="4" custLinFactNeighborX="-25827" custLinFactNeighborY="14057"/>
      <dgm:spPr/>
    </dgm:pt>
    <dgm:pt modelId="{2FF9BCAB-C9D5-4B4D-AF71-8A4AAA65D5D2}" type="pres">
      <dgm:prSet presAssocID="{13EB136A-DEF9-4D5A-B4E1-C570171B7500}" presName="vert2" presStyleCnt="0"/>
      <dgm:spPr/>
    </dgm:pt>
    <dgm:pt modelId="{66904F97-07D2-4FDC-AC27-823963C84594}" type="pres">
      <dgm:prSet presAssocID="{13EB136A-DEF9-4D5A-B4E1-C570171B7500}" presName="thinLine2b" presStyleLbl="callout" presStyleIdx="1" presStyleCnt="3"/>
      <dgm:spPr/>
    </dgm:pt>
    <dgm:pt modelId="{71F80711-73AD-4D2E-A3A5-09A522574A60}" type="pres">
      <dgm:prSet presAssocID="{13EB136A-DEF9-4D5A-B4E1-C570171B7500}" presName="vertSpace2b" presStyleCnt="0"/>
      <dgm:spPr/>
    </dgm:pt>
    <dgm:pt modelId="{24F5D954-1F3F-457F-A229-CB3A846C1977}" type="pres">
      <dgm:prSet presAssocID="{0233AA7C-EE9C-4916-9381-C0A991A47847}" presName="horz2" presStyleCnt="0"/>
      <dgm:spPr/>
    </dgm:pt>
    <dgm:pt modelId="{E994575D-1CC3-4920-A1E7-8F552C0BDB79}" type="pres">
      <dgm:prSet presAssocID="{0233AA7C-EE9C-4916-9381-C0A991A47847}" presName="horzSpace2" presStyleCnt="0"/>
      <dgm:spPr/>
    </dgm:pt>
    <dgm:pt modelId="{F6D197B6-F34D-4BDA-BDF1-21F6ADE59196}" type="pres">
      <dgm:prSet presAssocID="{0233AA7C-EE9C-4916-9381-C0A991A47847}" presName="tx2" presStyleLbl="revTx" presStyleIdx="3" presStyleCnt="4" custLinFactNeighborX="-25823" custLinFactNeighborY="-2249"/>
      <dgm:spPr/>
    </dgm:pt>
    <dgm:pt modelId="{CBC7E370-FE84-460D-9623-35391DFD6D48}" type="pres">
      <dgm:prSet presAssocID="{0233AA7C-EE9C-4916-9381-C0A991A47847}" presName="vert2" presStyleCnt="0"/>
      <dgm:spPr/>
    </dgm:pt>
    <dgm:pt modelId="{25AD8590-73CA-4A34-A8E3-5EF54D06A58B}" type="pres">
      <dgm:prSet presAssocID="{0233AA7C-EE9C-4916-9381-C0A991A47847}" presName="thinLine2b" presStyleLbl="callout" presStyleIdx="2" presStyleCnt="3"/>
      <dgm:spPr/>
    </dgm:pt>
    <dgm:pt modelId="{D49FD571-67E8-4380-AC91-86E4171D9ACF}" type="pres">
      <dgm:prSet presAssocID="{0233AA7C-EE9C-4916-9381-C0A991A47847}" presName="vertSpace2b" presStyleCnt="0"/>
      <dgm:spPr/>
    </dgm:pt>
  </dgm:ptLst>
  <dgm:cxnLst>
    <dgm:cxn modelId="{C57E0B00-8500-436C-84B6-63FBB5E3605B}" type="presOf" srcId="{0233AA7C-EE9C-4916-9381-C0A991A47847}" destId="{F6D197B6-F34D-4BDA-BDF1-21F6ADE59196}" srcOrd="0" destOrd="0" presId="urn:microsoft.com/office/officeart/2008/layout/LinedList"/>
    <dgm:cxn modelId="{E3735B45-6A3F-46CA-987B-61CE5C1FBC8E}" type="presOf" srcId="{13EB136A-DEF9-4D5A-B4E1-C570171B7500}" destId="{6FEB6064-FEE7-4169-8CBD-267ED18B9A50}" srcOrd="0" destOrd="0" presId="urn:microsoft.com/office/officeart/2008/layout/LinedList"/>
    <dgm:cxn modelId="{BED23452-E2A9-42B3-BC02-FB4851BBA46D}" srcId="{A0C60839-C473-46DD-A322-68FC2196780E}" destId="{13EB136A-DEF9-4D5A-B4E1-C570171B7500}" srcOrd="1" destOrd="0" parTransId="{3E2A36B0-B439-46EE-A370-5BD7694CE2F3}" sibTransId="{467C7EF4-6230-4D8A-BB4B-5AC7760E1626}"/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7B50C6F9-B905-4B49-8BBF-9F6C75E95147}" srcId="{A0C60839-C473-46DD-A322-68FC2196780E}" destId="{0233AA7C-EE9C-4916-9381-C0A991A47847}" srcOrd="2" destOrd="0" parTransId="{8F86B567-FA85-473C-AB91-247ED1B12BDB}" sibTransId="{3529086E-4A86-449E-ADB7-188ADCB34CE6}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  <dgm:cxn modelId="{3FCB2652-4C49-4666-A54C-443E35B73228}" type="presParOf" srcId="{D5AECDAD-5FEC-4599-AC5E-8BA005BA1385}" destId="{3513C63A-8884-4337-9CBA-6F94E143671D}" srcOrd="4" destOrd="0" presId="urn:microsoft.com/office/officeart/2008/layout/LinedList"/>
    <dgm:cxn modelId="{C6C100D7-D47C-4524-92E0-A9C49A23CFB7}" type="presParOf" srcId="{3513C63A-8884-4337-9CBA-6F94E143671D}" destId="{37C5EAF7-0E21-4A4F-80CF-A3EB0D528F88}" srcOrd="0" destOrd="0" presId="urn:microsoft.com/office/officeart/2008/layout/LinedList"/>
    <dgm:cxn modelId="{017E6FFA-C6F7-47AE-970B-5C5C63DEF2B3}" type="presParOf" srcId="{3513C63A-8884-4337-9CBA-6F94E143671D}" destId="{6FEB6064-FEE7-4169-8CBD-267ED18B9A50}" srcOrd="1" destOrd="0" presId="urn:microsoft.com/office/officeart/2008/layout/LinedList"/>
    <dgm:cxn modelId="{30346C00-8D0C-45FF-9709-E269E6489DA8}" type="presParOf" srcId="{3513C63A-8884-4337-9CBA-6F94E143671D}" destId="{2FF9BCAB-C9D5-4B4D-AF71-8A4AAA65D5D2}" srcOrd="2" destOrd="0" presId="urn:microsoft.com/office/officeart/2008/layout/LinedList"/>
    <dgm:cxn modelId="{39C6B93C-51AF-40C2-885D-B403031DB895}" type="presParOf" srcId="{D5AECDAD-5FEC-4599-AC5E-8BA005BA1385}" destId="{66904F97-07D2-4FDC-AC27-823963C84594}" srcOrd="5" destOrd="0" presId="urn:microsoft.com/office/officeart/2008/layout/LinedList"/>
    <dgm:cxn modelId="{270BB5DF-1D40-4CF5-AFBC-A7DDEF9238DB}" type="presParOf" srcId="{D5AECDAD-5FEC-4599-AC5E-8BA005BA1385}" destId="{71F80711-73AD-4D2E-A3A5-09A522574A60}" srcOrd="6" destOrd="0" presId="urn:microsoft.com/office/officeart/2008/layout/LinedList"/>
    <dgm:cxn modelId="{2192EF85-4545-4231-B77B-86205A7FF862}" type="presParOf" srcId="{D5AECDAD-5FEC-4599-AC5E-8BA005BA1385}" destId="{24F5D954-1F3F-457F-A229-CB3A846C1977}" srcOrd="7" destOrd="0" presId="urn:microsoft.com/office/officeart/2008/layout/LinedList"/>
    <dgm:cxn modelId="{278E5D3B-553F-4225-A6AA-8271541982B6}" type="presParOf" srcId="{24F5D954-1F3F-457F-A229-CB3A846C1977}" destId="{E994575D-1CC3-4920-A1E7-8F552C0BDB79}" srcOrd="0" destOrd="0" presId="urn:microsoft.com/office/officeart/2008/layout/LinedList"/>
    <dgm:cxn modelId="{403F4412-3139-400A-9B1A-AF45F50A017F}" type="presParOf" srcId="{24F5D954-1F3F-457F-A229-CB3A846C1977}" destId="{F6D197B6-F34D-4BDA-BDF1-21F6ADE59196}" srcOrd="1" destOrd="0" presId="urn:microsoft.com/office/officeart/2008/layout/LinedList"/>
    <dgm:cxn modelId="{E25B6AFC-DF1C-4BDC-8914-4F2376265363}" type="presParOf" srcId="{24F5D954-1F3F-457F-A229-CB3A846C1977}" destId="{CBC7E370-FE84-460D-9623-35391DFD6D48}" srcOrd="2" destOrd="0" presId="urn:microsoft.com/office/officeart/2008/layout/LinedList"/>
    <dgm:cxn modelId="{82C288CD-7077-4D9C-9AD2-68A3451AFF94}" type="presParOf" srcId="{D5AECDAD-5FEC-4599-AC5E-8BA005BA1385}" destId="{25AD8590-73CA-4A34-A8E3-5EF54D06A58B}" srcOrd="8" destOrd="0" presId="urn:microsoft.com/office/officeart/2008/layout/LinedList"/>
    <dgm:cxn modelId="{E05DC365-DEBF-4298-9B8B-4FC38FE7448C}" type="presParOf" srcId="{D5AECDAD-5FEC-4599-AC5E-8BA005BA1385}" destId="{D49FD571-67E8-4380-AC91-86E4171D9AC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 custT="1"/>
      <dgm:spPr/>
      <dgm:t>
        <a:bodyPr/>
        <a:lstStyle/>
        <a:p>
          <a:r>
            <a:rPr lang="es-ES" sz="2100" dirty="0"/>
            <a:t>PRODUCTO</a:t>
          </a:r>
          <a:r>
            <a:rPr lang="es-ES" sz="2000" dirty="0"/>
            <a:t> 1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10027ABE-6949-4205-BF2F-B6C26C53E057}">
      <dgm:prSet phldrT="[Texto]" custT="1"/>
      <dgm:spPr/>
      <dgm:t>
        <a:bodyPr/>
        <a:lstStyle/>
        <a:p>
          <a:r>
            <a:rPr lang="es-ES" sz="1600" dirty="0"/>
            <a:t>DESCRIPCIÓN DEL PRODUCTO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Definición de la creación de un grupo especializado.</a:t>
          </a:r>
        </a:p>
      </dgm:t>
    </dgm:pt>
    <dgm:pt modelId="{0A28894E-3D58-4ADC-8260-8892AC1BD4F9}" type="parTrans" cxnId="{8AA69C43-CBC0-4900-B4C6-299B9F33AAE4}">
      <dgm:prSet/>
      <dgm:spPr/>
      <dgm:t>
        <a:bodyPr/>
        <a:lstStyle/>
        <a:p>
          <a:endParaRPr lang="es-ES"/>
        </a:p>
      </dgm:t>
    </dgm:pt>
    <dgm:pt modelId="{A4969FD7-470D-47AA-A090-1BB220527FB3}" type="sibTrans" cxnId="{8AA69C43-CBC0-4900-B4C6-299B9F33AAE4}">
      <dgm:prSet/>
      <dgm:spPr/>
      <dgm:t>
        <a:bodyPr/>
        <a:lstStyle/>
        <a:p>
          <a:endParaRPr lang="es-ES"/>
        </a:p>
      </dgm:t>
    </dgm:pt>
    <dgm:pt modelId="{4F28D15F-5D12-A747-ACF4-D1D8969BFAC4}">
      <dgm:prSet phldrT="[Texto]" custT="1"/>
      <dgm:spPr/>
      <dgm:t>
        <a:bodyPr/>
        <a:lstStyle/>
        <a:p>
          <a:r>
            <a:rPr lang="es-ES" sz="1600" dirty="0"/>
            <a:t>ACCIONES PLANEADAS EN EL MARCO DEL PRODUCTO.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Establecimiento de planes de actuación policial de carácter fundamentalmente preventivo, para la protección de colectivos vulnerables y de situaciones de alteración de la pacífica convivencia ciudadana.</a:t>
          </a:r>
        </a:p>
      </dgm:t>
    </dgm:pt>
    <dgm:pt modelId="{99DF8B75-1C1B-0740-A21E-774203FF62FE}" type="parTrans" cxnId="{76A3AA24-D3AC-1047-9B95-E9F16C8E84BF}">
      <dgm:prSet/>
      <dgm:spPr/>
      <dgm:t>
        <a:bodyPr/>
        <a:lstStyle/>
        <a:p>
          <a:endParaRPr lang="es-ES"/>
        </a:p>
      </dgm:t>
    </dgm:pt>
    <dgm:pt modelId="{682A6C51-FFC1-D74B-8D39-181F5B98F60F}" type="sibTrans" cxnId="{76A3AA24-D3AC-1047-9B95-E9F16C8E84BF}">
      <dgm:prSet/>
      <dgm:spPr/>
      <dgm:t>
        <a:bodyPr/>
        <a:lstStyle/>
        <a:p>
          <a:endParaRPr lang="es-ES"/>
        </a:p>
      </dgm:t>
    </dgm:pt>
    <dgm:pt modelId="{F24FBA91-98C0-4CCB-86E4-37FD74359B56}">
      <dgm:prSet phldrT="[Texto]" custT="1"/>
      <dgm:spPr/>
      <dgm:t>
        <a:bodyPr/>
        <a:lstStyle/>
        <a:p>
          <a:r>
            <a:rPr lang="es-ES" sz="1600" dirty="0"/>
            <a:t>ÁREA/TIPOLOGÍA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Organizativa.</a:t>
          </a:r>
        </a:p>
      </dgm:t>
    </dgm:pt>
    <dgm:pt modelId="{01EB8216-6633-43EC-87FF-7790A043DE75}" type="parTrans" cxnId="{43713FF3-9D26-48D7-A90B-1834FEC0DCFE}">
      <dgm:prSet/>
      <dgm:spPr/>
      <dgm:t>
        <a:bodyPr/>
        <a:lstStyle/>
        <a:p>
          <a:endParaRPr lang="es-ES"/>
        </a:p>
      </dgm:t>
    </dgm:pt>
    <dgm:pt modelId="{8A563DA7-E9E4-4F73-97E2-8EB1DE14E34E}" type="sibTrans" cxnId="{43713FF3-9D26-48D7-A90B-1834FEC0DCFE}">
      <dgm:prSet/>
      <dgm:spPr/>
      <dgm:t>
        <a:bodyPr/>
        <a:lstStyle/>
        <a:p>
          <a:endParaRPr lang="es-ES"/>
        </a:p>
      </dgm:t>
    </dgm:pt>
    <dgm:pt modelId="{E90B6104-1E22-4184-8CA0-C452DFC36B7A}">
      <dgm:prSet phldrT="[Texto]" custT="1"/>
      <dgm:spPr/>
      <dgm:t>
        <a:bodyPr/>
        <a:lstStyle/>
        <a:p>
          <a:r>
            <a:rPr lang="es-ES" sz="1600" dirty="0"/>
            <a:t>OTRAS ACCIONES CONTEMPLADAS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Colaboración con las asociaciones u organizaciones relacionadas con los distintos colectivos. Investigación en RRSS. Atención y seguimiento de casos. Concienciación en centros escolares sobre discursos y delitos de odio y respeto a la diversidad.</a:t>
          </a:r>
        </a:p>
      </dgm:t>
    </dgm:pt>
    <dgm:pt modelId="{29E89198-CA6E-432B-9640-443085ABC472}" type="parTrans" cxnId="{7E531F5F-9EB3-4D50-9AD8-CBF5B546CF34}">
      <dgm:prSet/>
      <dgm:spPr/>
      <dgm:t>
        <a:bodyPr/>
        <a:lstStyle/>
        <a:p>
          <a:endParaRPr lang="es-ES"/>
        </a:p>
      </dgm:t>
    </dgm:pt>
    <dgm:pt modelId="{6DAAD885-2F0E-4332-8C68-B07DB47371A9}" type="sibTrans" cxnId="{7E531F5F-9EB3-4D50-9AD8-CBF5B546CF34}">
      <dgm:prSet/>
      <dgm:spPr/>
      <dgm:t>
        <a:bodyPr/>
        <a:lstStyle/>
        <a:p>
          <a:endParaRPr lang="es-ES"/>
        </a:p>
      </dgm:t>
    </dgm:pt>
    <dgm:pt modelId="{41FECFA6-0D4E-4B28-B07B-E2A32778CA5C}">
      <dgm:prSet phldrT="[Texto]" custT="1"/>
      <dgm:spPr/>
      <dgm:t>
        <a:bodyPr/>
        <a:lstStyle/>
        <a:p>
          <a:r>
            <a:rPr lang="es-ES" sz="1600" dirty="0"/>
            <a:t>OBJETIVOS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Creación de Subgrupo de Gestión del Odio y la Diversidad para la lucha contra los delitos e incidentes de odio en Málaga, mediante la identificación, gestión y prevención de los mismos, mejorando la respuesta dada por los agentes de la Policía Local de Málaga a las víctimas e incrementando la confianza en éstos por los colectivos vulnerables.</a:t>
          </a:r>
        </a:p>
      </dgm:t>
    </dgm:pt>
    <dgm:pt modelId="{EA897B73-E4F5-4BFE-8F95-4B74F410A8A3}" type="parTrans" cxnId="{EA39B4D8-60FC-4CFD-98E5-1FB7572595A1}">
      <dgm:prSet/>
      <dgm:spPr/>
      <dgm:t>
        <a:bodyPr/>
        <a:lstStyle/>
        <a:p>
          <a:endParaRPr lang="es-ES"/>
        </a:p>
      </dgm:t>
    </dgm:pt>
    <dgm:pt modelId="{9AB9FE27-E969-4E81-8D59-CA2E3087C956}" type="sibTrans" cxnId="{EA39B4D8-60FC-4CFD-98E5-1FB7572595A1}">
      <dgm:prSet/>
      <dgm:spPr/>
      <dgm:t>
        <a:bodyPr/>
        <a:lstStyle/>
        <a:p>
          <a:endParaRPr lang="es-ES"/>
        </a:p>
      </dgm:t>
    </dgm:pt>
    <dgm:pt modelId="{E7F6C544-3A33-49DB-BCA9-74B8FA057B6C}">
      <dgm:prSet phldrT="[Texto]" custT="1"/>
      <dgm:spPr/>
      <dgm:t>
        <a:bodyPr/>
        <a:lstStyle/>
        <a:p>
          <a:r>
            <a:rPr lang="es-ES" sz="1600" dirty="0"/>
            <a:t>DESTINATARIOS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Policías </a:t>
          </a:r>
          <a:r>
            <a:rPr lang="es-ES" sz="1800" b="1" dirty="0">
              <a:solidFill>
                <a:schemeClr val="accent2">
                  <a:lumMod val="75000"/>
                </a:schemeClr>
              </a:solidFill>
            </a:rPr>
            <a:t>con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 formación específica y ciudadanía afectada, así como organizaciones colaboradoras.</a:t>
          </a:r>
        </a:p>
      </dgm:t>
    </dgm:pt>
    <dgm:pt modelId="{13F87E9D-7960-4006-8A52-8BF274A6AF8A}" type="parTrans" cxnId="{34DCCB1E-EFC8-45D5-AE6E-5C2F91099066}">
      <dgm:prSet/>
      <dgm:spPr/>
      <dgm:t>
        <a:bodyPr/>
        <a:lstStyle/>
        <a:p>
          <a:endParaRPr lang="es-ES"/>
        </a:p>
      </dgm:t>
    </dgm:pt>
    <dgm:pt modelId="{4A0B8318-3A3A-4D2A-AF96-A8A15A6B7DBB}" type="sibTrans" cxnId="{34DCCB1E-EFC8-45D5-AE6E-5C2F91099066}">
      <dgm:prSet/>
      <dgm:spPr/>
      <dgm:t>
        <a:bodyPr/>
        <a:lstStyle/>
        <a:p>
          <a:endParaRPr lang="es-ES"/>
        </a:p>
      </dgm:t>
    </dgm:pt>
    <dgm:pt modelId="{99DCD7F7-24C5-8E44-825A-ECF9F11802CE}">
      <dgm:prSet phldrT="[Texto]" custT="1"/>
      <dgm:spPr/>
      <dgm:t>
        <a:bodyPr/>
        <a:lstStyle/>
        <a:p>
          <a:r>
            <a:rPr lang="es-ES" sz="1600" dirty="0"/>
            <a:t>AGENTES/ORGANISMOS IMPLICADOS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Área de Seguridad, Asociaciones y ONGs.</a:t>
          </a:r>
        </a:p>
      </dgm:t>
    </dgm:pt>
    <dgm:pt modelId="{5F946E49-A1AA-DF4B-932A-DFED4DE15A09}" type="sibTrans" cxnId="{03EBAA3D-0BC5-0542-94B5-B1872B337BBC}">
      <dgm:prSet/>
      <dgm:spPr/>
      <dgm:t>
        <a:bodyPr/>
        <a:lstStyle/>
        <a:p>
          <a:endParaRPr lang="es-ES"/>
        </a:p>
      </dgm:t>
    </dgm:pt>
    <dgm:pt modelId="{89643AC4-F693-AB45-8AC5-FBBE60BE832D}" type="parTrans" cxnId="{03EBAA3D-0BC5-0542-94B5-B1872B337BBC}">
      <dgm:prSet/>
      <dgm:spPr/>
      <dgm:t>
        <a:bodyPr/>
        <a:lstStyle/>
        <a:p>
          <a:endParaRPr lang="es-ES"/>
        </a:p>
      </dgm:t>
    </dgm:pt>
    <dgm:pt modelId="{56A06F7A-2E89-4CB6-9F90-46CA5F978C0F}">
      <dgm:prSet phldrT="[Texto]" custT="1"/>
      <dgm:spPr/>
      <dgm:t>
        <a:bodyPr/>
        <a:lstStyle/>
        <a:p>
          <a:r>
            <a:rPr lang="es-ES" sz="1600" dirty="0"/>
            <a:t>CRONOGRAMA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No se dispone de fechas de creación de la unidad.</a:t>
          </a:r>
          <a:endParaRPr lang="es-ES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0F3AEB31-9735-4462-AF0C-C7411BD0B0C3}" type="parTrans" cxnId="{9BDE1597-0405-41E2-A2F0-F2B37D31BED7}">
      <dgm:prSet/>
      <dgm:spPr/>
      <dgm:t>
        <a:bodyPr/>
        <a:lstStyle/>
        <a:p>
          <a:endParaRPr lang="es-ES"/>
        </a:p>
      </dgm:t>
    </dgm:pt>
    <dgm:pt modelId="{A0386560-EEEA-4D4A-A0E3-05BC7690799C}" type="sibTrans" cxnId="{9BDE1597-0405-41E2-A2F0-F2B37D31BED7}">
      <dgm:prSet/>
      <dgm:spPr/>
      <dgm:t>
        <a:bodyPr/>
        <a:lstStyle/>
        <a:p>
          <a:endParaRPr lang="es-ES"/>
        </a:p>
      </dgm:t>
    </dgm:pt>
    <dgm:pt modelId="{D49D12D3-A6B5-4F3F-9ED9-37A780B1CBC9}">
      <dgm:prSet phldrT="[Texto]" custT="1"/>
      <dgm:spPr/>
      <dgm:t>
        <a:bodyPr/>
        <a:lstStyle/>
        <a:p>
          <a:r>
            <a:rPr lang="es-ES" sz="1600" dirty="0"/>
            <a:t>FINES PREVISTOS</a:t>
          </a:r>
          <a:endParaRPr lang="es-ES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6527144E-B762-40D2-BE9A-5E52EAA5378C}" type="parTrans" cxnId="{A63CFC8F-6B63-4165-BC16-194CF0DC44E4}">
      <dgm:prSet/>
      <dgm:spPr/>
      <dgm:t>
        <a:bodyPr/>
        <a:lstStyle/>
        <a:p>
          <a:endParaRPr lang="es-ES"/>
        </a:p>
      </dgm:t>
    </dgm:pt>
    <dgm:pt modelId="{8F997A29-20C6-45B4-8F85-D7E8C32F441E}" type="sibTrans" cxnId="{A63CFC8F-6B63-4165-BC16-194CF0DC44E4}">
      <dgm:prSet/>
      <dgm:spPr/>
      <dgm:t>
        <a:bodyPr/>
        <a:lstStyle/>
        <a:p>
          <a:endParaRPr lang="es-ES"/>
        </a:p>
      </dgm:t>
    </dgm:pt>
    <dgm:pt modelId="{78F8D3D0-3F3B-4D8C-BD3A-DEC8C0DF41F2}">
      <dgm:prSet phldrT="[Texto]" custT="1"/>
      <dgm:spPr/>
      <dgm:t>
        <a:bodyPr/>
        <a:lstStyle/>
        <a:p>
          <a:r>
            <a:rPr lang="es-ES" sz="1600" dirty="0"/>
            <a:t>ESTRATEGIAS DE COMUNICACIÓN/DIFUSIÓN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Notas de prensa. RRSS. Asociaciones. Visitas presenciales. Entrevistas en medios de comunicación.</a:t>
          </a:r>
          <a:endParaRPr lang="es-ES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05BA838A-8B35-4462-815D-3025B0E719CD}" type="parTrans" cxnId="{E2D82A9F-528D-4CF1-B855-1FA2E23EDA37}">
      <dgm:prSet/>
      <dgm:spPr/>
      <dgm:t>
        <a:bodyPr/>
        <a:lstStyle/>
        <a:p>
          <a:endParaRPr lang="es-ES"/>
        </a:p>
      </dgm:t>
    </dgm:pt>
    <dgm:pt modelId="{16A7C3E8-4546-450A-92E7-B6BAA7C26510}" type="sibTrans" cxnId="{E2D82A9F-528D-4CF1-B855-1FA2E23EDA37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ScaleY="39131" custLinFactNeighborY="-16510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4FE5513-9760-474B-B3E4-8371EE70F5BB}" type="presOf" srcId="{99DCD7F7-24C5-8E44-825A-ECF9F11802CE}" destId="{29B3CFFC-DB43-4F1D-AAC1-EDE51B240B83}" srcOrd="0" destOrd="3" presId="urn:microsoft.com/office/officeart/2005/8/layout/vList2"/>
    <dgm:cxn modelId="{34DCCB1E-EFC8-45D5-AE6E-5C2F91099066}" srcId="{A4867A65-DAAB-45B4-81F9-77C19980E8FE}" destId="{E7F6C544-3A33-49DB-BCA9-74B8FA057B6C}" srcOrd="4" destOrd="0" parTransId="{13F87E9D-7960-4006-8A52-8BF274A6AF8A}" sibTransId="{4A0B8318-3A3A-4D2A-AF96-A8A15A6B7DBB}"/>
    <dgm:cxn modelId="{0F787923-13BE-4ECC-8002-13AFBB923A1B}" type="presOf" srcId="{78F8D3D0-3F3B-4D8C-BD3A-DEC8C0DF41F2}" destId="{29B3CFFC-DB43-4F1D-AAC1-EDE51B240B83}" srcOrd="0" destOrd="9" presId="urn:microsoft.com/office/officeart/2005/8/layout/vList2"/>
    <dgm:cxn modelId="{76A3AA24-D3AC-1047-9B95-E9F16C8E84BF}" srcId="{A4867A65-DAAB-45B4-81F9-77C19980E8FE}" destId="{4F28D15F-5D12-A747-ACF4-D1D8969BFAC4}" srcOrd="5" destOrd="0" parTransId="{99DF8B75-1C1B-0740-A21E-774203FF62FE}" sibTransId="{682A6C51-FFC1-D74B-8D39-181F5B98F60F}"/>
    <dgm:cxn modelId="{03EBAA3D-0BC5-0542-94B5-B1872B337BBC}" srcId="{A4867A65-DAAB-45B4-81F9-77C19980E8FE}" destId="{99DCD7F7-24C5-8E44-825A-ECF9F11802CE}" srcOrd="3" destOrd="0" parTransId="{89643AC4-F693-AB45-8AC5-FBBE60BE832D}" sibTransId="{5F946E49-A1AA-DF4B-932A-DFED4DE15A09}"/>
    <dgm:cxn modelId="{7E531F5F-9EB3-4D50-9AD8-CBF5B546CF34}" srcId="{A4867A65-DAAB-45B4-81F9-77C19980E8FE}" destId="{E90B6104-1E22-4184-8CA0-C452DFC36B7A}" srcOrd="7" destOrd="0" parTransId="{29E89198-CA6E-432B-9640-443085ABC472}" sibTransId="{6DAAD885-2F0E-4332-8C68-B07DB47371A9}"/>
    <dgm:cxn modelId="{8AA69C43-CBC0-4900-B4C6-299B9F33AAE4}" srcId="{A4867A65-DAAB-45B4-81F9-77C19980E8FE}" destId="{10027ABE-6949-4205-BF2F-B6C26C53E057}" srcOrd="2" destOrd="0" parTransId="{0A28894E-3D58-4ADC-8260-8892AC1BD4F9}" sibTransId="{A4969FD7-470D-47AA-A090-1BB220527FB3}"/>
    <dgm:cxn modelId="{F79D7467-9B6D-4B10-9D52-388F6343B2A6}" type="presOf" srcId="{F24FBA91-98C0-4CCB-86E4-37FD74359B56}" destId="{29B3CFFC-DB43-4F1D-AAC1-EDE51B240B83}" srcOrd="0" destOrd="0" presId="urn:microsoft.com/office/officeart/2005/8/layout/vList2"/>
    <dgm:cxn modelId="{2EDE9167-93C8-4E92-B3B2-0434E33764C9}" type="presOf" srcId="{4F28D15F-5D12-A747-ACF4-D1D8969BFAC4}" destId="{29B3CFFC-DB43-4F1D-AAC1-EDE51B240B83}" srcOrd="0" destOrd="5" presId="urn:microsoft.com/office/officeart/2005/8/layout/vList2"/>
    <dgm:cxn modelId="{C570924B-35B9-41AC-B3BD-C031B0E8C8DB}" type="presOf" srcId="{E90B6104-1E22-4184-8CA0-C452DFC36B7A}" destId="{29B3CFFC-DB43-4F1D-AAC1-EDE51B240B83}" srcOrd="0" destOrd="7" presId="urn:microsoft.com/office/officeart/2005/8/layout/vList2"/>
    <dgm:cxn modelId="{7066A44F-BFAA-406F-9A30-0264E0E545F5}" type="presOf" srcId="{D49D12D3-A6B5-4F3F-9ED9-37A780B1CBC9}" destId="{29B3CFFC-DB43-4F1D-AAC1-EDE51B240B83}" srcOrd="0" destOrd="6" presId="urn:microsoft.com/office/officeart/2005/8/layout/vList2"/>
    <dgm:cxn modelId="{16E9197F-7DD3-4E60-8566-86C4D66CCF34}" type="presOf" srcId="{84C9E03A-7C8D-4776-A60D-8E5E6C2BAB31}" destId="{63F62812-5B2D-402B-AF54-74470061B6C3}" srcOrd="0" destOrd="0" presId="urn:microsoft.com/office/officeart/2005/8/layout/vList2"/>
    <dgm:cxn modelId="{A63CFC8F-6B63-4165-BC16-194CF0DC44E4}" srcId="{A4867A65-DAAB-45B4-81F9-77C19980E8FE}" destId="{D49D12D3-A6B5-4F3F-9ED9-37A780B1CBC9}" srcOrd="6" destOrd="0" parTransId="{6527144E-B762-40D2-BE9A-5E52EAA5378C}" sibTransId="{8F997A29-20C6-45B4-8F85-D7E8C32F441E}"/>
    <dgm:cxn modelId="{9BDE1597-0405-41E2-A2F0-F2B37D31BED7}" srcId="{A4867A65-DAAB-45B4-81F9-77C19980E8FE}" destId="{56A06F7A-2E89-4CB6-9F90-46CA5F978C0F}" srcOrd="8" destOrd="0" parTransId="{0F3AEB31-9735-4462-AF0C-C7411BD0B0C3}" sibTransId="{A0386560-EEEA-4D4A-A0E3-05BC7690799C}"/>
    <dgm:cxn modelId="{C7E72997-1A17-4126-84C8-9D89A90D5AAB}" type="presOf" srcId="{10027ABE-6949-4205-BF2F-B6C26C53E057}" destId="{29B3CFFC-DB43-4F1D-AAC1-EDE51B240B83}" srcOrd="0" destOrd="2" presId="urn:microsoft.com/office/officeart/2005/8/layout/vList2"/>
    <dgm:cxn modelId="{E2D82A9F-528D-4CF1-B855-1FA2E23EDA37}" srcId="{A4867A65-DAAB-45B4-81F9-77C19980E8FE}" destId="{78F8D3D0-3F3B-4D8C-BD3A-DEC8C0DF41F2}" srcOrd="9" destOrd="0" parTransId="{05BA838A-8B35-4462-815D-3025B0E719CD}" sibTransId="{16A7C3E8-4546-450A-92E7-B6BAA7C26510}"/>
    <dgm:cxn modelId="{49A36BA9-8CAB-4125-A058-B6A0D586D4EA}" type="presOf" srcId="{56A06F7A-2E89-4CB6-9F90-46CA5F978C0F}" destId="{29B3CFFC-DB43-4F1D-AAC1-EDE51B240B83}" srcOrd="0" destOrd="8" presId="urn:microsoft.com/office/officeart/2005/8/layout/vList2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EA39B4D8-60FC-4CFD-98E5-1FB7572595A1}" srcId="{A4867A65-DAAB-45B4-81F9-77C19980E8FE}" destId="{41FECFA6-0D4E-4B28-B07B-E2A32778CA5C}" srcOrd="1" destOrd="0" parTransId="{EA897B73-E4F5-4BFE-8F95-4B74F410A8A3}" sibTransId="{9AB9FE27-E969-4E81-8D59-CA2E3087C956}"/>
    <dgm:cxn modelId="{8C7B69E2-F5D3-4A88-AC60-8718BB09F755}" type="presOf" srcId="{E7F6C544-3A33-49DB-BCA9-74B8FA057B6C}" destId="{29B3CFFC-DB43-4F1D-AAC1-EDE51B240B83}" srcOrd="0" destOrd="4" presId="urn:microsoft.com/office/officeart/2005/8/layout/vList2"/>
    <dgm:cxn modelId="{503EDFEA-4D91-4275-9F2B-5CC7AEDDD56E}" type="presOf" srcId="{A4867A65-DAAB-45B4-81F9-77C19980E8FE}" destId="{39FF50E9-7382-4288-A897-ED2D61E3CE2D}" srcOrd="0" destOrd="0" presId="urn:microsoft.com/office/officeart/2005/8/layout/vList2"/>
    <dgm:cxn modelId="{766D90F0-E476-49F0-AF0C-51BF878AB384}" type="presOf" srcId="{41FECFA6-0D4E-4B28-B07B-E2A32778CA5C}" destId="{29B3CFFC-DB43-4F1D-AAC1-EDE51B240B83}" srcOrd="0" destOrd="1" presId="urn:microsoft.com/office/officeart/2005/8/layout/vList2"/>
    <dgm:cxn modelId="{43713FF3-9D26-48D7-A90B-1834FEC0DCFE}" srcId="{A4867A65-DAAB-45B4-81F9-77C19980E8FE}" destId="{F24FBA91-98C0-4CCB-86E4-37FD74359B56}" srcOrd="0" destOrd="0" parTransId="{01EB8216-6633-43EC-87FF-7790A043DE75}" sibTransId="{8A563DA7-E9E4-4F73-97E2-8EB1DE14E34E}"/>
    <dgm:cxn modelId="{A35FB202-6D04-428B-A14D-164CA5B2BA16}" type="presParOf" srcId="{63F62812-5B2D-402B-AF54-74470061B6C3}" destId="{39FF50E9-7382-4288-A897-ED2D61E3CE2D}" srcOrd="0" destOrd="0" presId="urn:microsoft.com/office/officeart/2005/8/layout/vList2"/>
    <dgm:cxn modelId="{40287EFE-B66D-45DC-9EF1-69385EAAAA20}" type="presParOf" srcId="{63F62812-5B2D-402B-AF54-74470061B6C3}" destId="{29B3CFFC-DB43-4F1D-AAC1-EDE51B240B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/>
      <dgm:spPr/>
      <dgm:t>
        <a:bodyPr/>
        <a:lstStyle/>
        <a:p>
          <a:r>
            <a:rPr lang="es-ES" dirty="0"/>
            <a:t>PRODUCTO 2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10027ABE-6949-4205-BF2F-B6C26C53E057}">
      <dgm:prSet phldrT="[Texto]"/>
      <dgm:spPr/>
      <dgm:t>
        <a:bodyPr/>
        <a:lstStyle/>
        <a:p>
          <a:r>
            <a:rPr lang="es-ES" dirty="0"/>
            <a:t>DESCRIPCIÓN DEL PRODUCTO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Plan de formación continua para Policías Locales.</a:t>
          </a:r>
        </a:p>
      </dgm:t>
    </dgm:pt>
    <dgm:pt modelId="{0A28894E-3D58-4ADC-8260-8892AC1BD4F9}" type="parTrans" cxnId="{8AA69C43-CBC0-4900-B4C6-299B9F33AAE4}">
      <dgm:prSet/>
      <dgm:spPr/>
      <dgm:t>
        <a:bodyPr/>
        <a:lstStyle/>
        <a:p>
          <a:endParaRPr lang="es-ES"/>
        </a:p>
      </dgm:t>
    </dgm:pt>
    <dgm:pt modelId="{A4969FD7-470D-47AA-A090-1BB220527FB3}" type="sibTrans" cxnId="{8AA69C43-CBC0-4900-B4C6-299B9F33AAE4}">
      <dgm:prSet/>
      <dgm:spPr/>
      <dgm:t>
        <a:bodyPr/>
        <a:lstStyle/>
        <a:p>
          <a:endParaRPr lang="es-ES"/>
        </a:p>
      </dgm:t>
    </dgm:pt>
    <dgm:pt modelId="{4F28D15F-5D12-A747-ACF4-D1D8969BFAC4}">
      <dgm:prSet phldrT="[Texto]"/>
      <dgm:spPr/>
      <dgm:t>
        <a:bodyPr/>
        <a:lstStyle/>
        <a:p>
          <a:r>
            <a:rPr lang="es-ES" dirty="0"/>
            <a:t>ACCIONES PLANEADAS EN EL MARCO DEL PRODUCTO.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10 jornadas de 8 horas, 4 horas en turno de mañana (8:00 a 13:00) y 4 en turno de tarde (16:00 a 21:00), con 1 hora de descanso. 30 Policías por cada turno (600 Policías en total previsto). Visitas de personas especializadas en temas concretos relacionadas con la temática (Fiscalía, Autoridades, ONGs, Asociaciones …). </a:t>
          </a:r>
        </a:p>
      </dgm:t>
    </dgm:pt>
    <dgm:pt modelId="{99DF8B75-1C1B-0740-A21E-774203FF62FE}" type="parTrans" cxnId="{76A3AA24-D3AC-1047-9B95-E9F16C8E84BF}">
      <dgm:prSet/>
      <dgm:spPr/>
      <dgm:t>
        <a:bodyPr/>
        <a:lstStyle/>
        <a:p>
          <a:endParaRPr lang="es-ES"/>
        </a:p>
      </dgm:t>
    </dgm:pt>
    <dgm:pt modelId="{682A6C51-FFC1-D74B-8D39-181F5B98F60F}" type="sibTrans" cxnId="{76A3AA24-D3AC-1047-9B95-E9F16C8E84BF}">
      <dgm:prSet/>
      <dgm:spPr/>
      <dgm:t>
        <a:bodyPr/>
        <a:lstStyle/>
        <a:p>
          <a:endParaRPr lang="es-ES"/>
        </a:p>
      </dgm:t>
    </dgm:pt>
    <dgm:pt modelId="{F24FBA91-98C0-4CCB-86E4-37FD74359B56}">
      <dgm:prSet phldrT="[Texto]"/>
      <dgm:spPr/>
      <dgm:t>
        <a:bodyPr/>
        <a:lstStyle/>
        <a:p>
          <a:r>
            <a:rPr lang="es-ES" dirty="0"/>
            <a:t>ÁREA/TIPOLOGÍA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Formativa.</a:t>
          </a:r>
        </a:p>
      </dgm:t>
    </dgm:pt>
    <dgm:pt modelId="{01EB8216-6633-43EC-87FF-7790A043DE75}" type="parTrans" cxnId="{43713FF3-9D26-48D7-A90B-1834FEC0DCFE}">
      <dgm:prSet/>
      <dgm:spPr/>
      <dgm:t>
        <a:bodyPr/>
        <a:lstStyle/>
        <a:p>
          <a:endParaRPr lang="es-ES"/>
        </a:p>
      </dgm:t>
    </dgm:pt>
    <dgm:pt modelId="{8A563DA7-E9E4-4F73-97E2-8EB1DE14E34E}" type="sibTrans" cxnId="{43713FF3-9D26-48D7-A90B-1834FEC0DCFE}">
      <dgm:prSet/>
      <dgm:spPr/>
      <dgm:t>
        <a:bodyPr/>
        <a:lstStyle/>
        <a:p>
          <a:endParaRPr lang="es-ES"/>
        </a:p>
      </dgm:t>
    </dgm:pt>
    <dgm:pt modelId="{E90B6104-1E22-4184-8CA0-C452DFC36B7A}">
      <dgm:prSet phldrT="[Texto]"/>
      <dgm:spPr/>
      <dgm:t>
        <a:bodyPr/>
        <a:lstStyle/>
        <a:p>
          <a:r>
            <a:rPr lang="es-ES" dirty="0"/>
            <a:t>OTRAS ACCIONES CONTEMPLADAS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Formación especializada para las personas que compusieran el Subgrupo de Gestión del Odio y la Diversidad. </a:t>
          </a:r>
        </a:p>
      </dgm:t>
    </dgm:pt>
    <dgm:pt modelId="{29E89198-CA6E-432B-9640-443085ABC472}" type="parTrans" cxnId="{7E531F5F-9EB3-4D50-9AD8-CBF5B546CF34}">
      <dgm:prSet/>
      <dgm:spPr/>
      <dgm:t>
        <a:bodyPr/>
        <a:lstStyle/>
        <a:p>
          <a:endParaRPr lang="es-ES"/>
        </a:p>
      </dgm:t>
    </dgm:pt>
    <dgm:pt modelId="{6DAAD885-2F0E-4332-8C68-B07DB47371A9}" type="sibTrans" cxnId="{7E531F5F-9EB3-4D50-9AD8-CBF5B546CF34}">
      <dgm:prSet/>
      <dgm:spPr/>
      <dgm:t>
        <a:bodyPr/>
        <a:lstStyle/>
        <a:p>
          <a:endParaRPr lang="es-ES"/>
        </a:p>
      </dgm:t>
    </dgm:pt>
    <dgm:pt modelId="{41FECFA6-0D4E-4B28-B07B-E2A32778CA5C}">
      <dgm:prSet phldrT="[Texto]"/>
      <dgm:spPr/>
      <dgm:t>
        <a:bodyPr/>
        <a:lstStyle/>
        <a:p>
          <a:r>
            <a:rPr lang="es-ES" dirty="0"/>
            <a:t>OBJETIVOS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Formación y sensibilización ante los incidentes /delitos de odio.</a:t>
          </a:r>
        </a:p>
      </dgm:t>
    </dgm:pt>
    <dgm:pt modelId="{EA897B73-E4F5-4BFE-8F95-4B74F410A8A3}" type="parTrans" cxnId="{EA39B4D8-60FC-4CFD-98E5-1FB7572595A1}">
      <dgm:prSet/>
      <dgm:spPr/>
      <dgm:t>
        <a:bodyPr/>
        <a:lstStyle/>
        <a:p>
          <a:endParaRPr lang="es-ES"/>
        </a:p>
      </dgm:t>
    </dgm:pt>
    <dgm:pt modelId="{9AB9FE27-E969-4E81-8D59-CA2E3087C956}" type="sibTrans" cxnId="{EA39B4D8-60FC-4CFD-98E5-1FB7572595A1}">
      <dgm:prSet/>
      <dgm:spPr/>
      <dgm:t>
        <a:bodyPr/>
        <a:lstStyle/>
        <a:p>
          <a:endParaRPr lang="es-ES"/>
        </a:p>
      </dgm:t>
    </dgm:pt>
    <dgm:pt modelId="{0B4A846A-5656-4D17-A73C-090D3795AF6F}">
      <dgm:prSet phldrT="[Texto]"/>
      <dgm:spPr/>
      <dgm:t>
        <a:bodyPr/>
        <a:lstStyle/>
        <a:p>
          <a:r>
            <a:rPr lang="es-ES" dirty="0"/>
            <a:t>FINES PREVISTOS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Mejorar la atención ciudadana y respuesta acertada en la detección e identificación de posibles incidentes /delitos.</a:t>
          </a:r>
        </a:p>
      </dgm:t>
    </dgm:pt>
    <dgm:pt modelId="{2CBA1B8F-F7C2-4F36-BCE1-3AE1AB4DBBEB}" type="parTrans" cxnId="{79548030-D644-4A88-B9FC-645FE04C2C47}">
      <dgm:prSet/>
      <dgm:spPr/>
      <dgm:t>
        <a:bodyPr/>
        <a:lstStyle/>
        <a:p>
          <a:endParaRPr lang="es-ES"/>
        </a:p>
      </dgm:t>
    </dgm:pt>
    <dgm:pt modelId="{44F5EC1F-95FA-4151-B36B-A0849A739129}" type="sibTrans" cxnId="{79548030-D644-4A88-B9FC-645FE04C2C47}">
      <dgm:prSet/>
      <dgm:spPr/>
      <dgm:t>
        <a:bodyPr/>
        <a:lstStyle/>
        <a:p>
          <a:endParaRPr lang="es-ES"/>
        </a:p>
      </dgm:t>
    </dgm:pt>
    <dgm:pt modelId="{5FEDA63B-12CD-4B55-81E2-787EFA7FCE82}">
      <dgm:prSet phldrT="[Texto]"/>
      <dgm:spPr/>
      <dgm:t>
        <a:bodyPr/>
        <a:lstStyle/>
        <a:p>
          <a:r>
            <a:rPr lang="es-ES" dirty="0"/>
            <a:t>CRONOGRAMA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Todos los jueves de octubre y noviembre, más dos días pendientes por definir.</a:t>
          </a:r>
        </a:p>
      </dgm:t>
    </dgm:pt>
    <dgm:pt modelId="{AF83AF5D-C6A5-4A9D-8877-FC09A0DC9F4B}" type="parTrans" cxnId="{E1570FF3-CC09-4967-A2DF-C3F34E5C1EA4}">
      <dgm:prSet/>
      <dgm:spPr/>
      <dgm:t>
        <a:bodyPr/>
        <a:lstStyle/>
        <a:p>
          <a:endParaRPr lang="es-ES"/>
        </a:p>
      </dgm:t>
    </dgm:pt>
    <dgm:pt modelId="{E0C4C8A8-AC12-4061-9C7C-49B0C2DC8375}" type="sibTrans" cxnId="{E1570FF3-CC09-4967-A2DF-C3F34E5C1EA4}">
      <dgm:prSet/>
      <dgm:spPr/>
      <dgm:t>
        <a:bodyPr/>
        <a:lstStyle/>
        <a:p>
          <a:endParaRPr lang="es-ES"/>
        </a:p>
      </dgm:t>
    </dgm:pt>
    <dgm:pt modelId="{E7F6C544-3A33-49DB-BCA9-74B8FA057B6C}">
      <dgm:prSet phldrT="[Texto]"/>
      <dgm:spPr/>
      <dgm:t>
        <a:bodyPr/>
        <a:lstStyle/>
        <a:p>
          <a:r>
            <a:rPr lang="es-ES" dirty="0"/>
            <a:t>DESTINATARIOS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Plantilla de la Policía Local (en servicio activo).</a:t>
          </a:r>
        </a:p>
      </dgm:t>
    </dgm:pt>
    <dgm:pt modelId="{13F87E9D-7960-4006-8A52-8BF274A6AF8A}" type="parTrans" cxnId="{34DCCB1E-EFC8-45D5-AE6E-5C2F91099066}">
      <dgm:prSet/>
      <dgm:spPr/>
      <dgm:t>
        <a:bodyPr/>
        <a:lstStyle/>
        <a:p>
          <a:endParaRPr lang="es-ES"/>
        </a:p>
      </dgm:t>
    </dgm:pt>
    <dgm:pt modelId="{4A0B8318-3A3A-4D2A-AF96-A8A15A6B7DBB}" type="sibTrans" cxnId="{34DCCB1E-EFC8-45D5-AE6E-5C2F91099066}">
      <dgm:prSet/>
      <dgm:spPr/>
      <dgm:t>
        <a:bodyPr/>
        <a:lstStyle/>
        <a:p>
          <a:endParaRPr lang="es-ES"/>
        </a:p>
      </dgm:t>
    </dgm:pt>
    <dgm:pt modelId="{9AF5DB23-F630-43A9-97D0-53328A5F20C4}">
      <dgm:prSet phldrT="[Texto]"/>
      <dgm:spPr/>
      <dgm:t>
        <a:bodyPr/>
        <a:lstStyle/>
        <a:p>
          <a:r>
            <a:rPr lang="es-ES" dirty="0"/>
            <a:t>ESTRATEGIAS DE COMUNICACIÓN/DIFUSIÓN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Circulares Internas /Órdenes de Servicio.</a:t>
          </a:r>
        </a:p>
      </dgm:t>
    </dgm:pt>
    <dgm:pt modelId="{5A8422B0-0F54-47BA-A726-1DBA495F8687}" type="parTrans" cxnId="{B6FDC20F-3698-486B-821B-000B5E123961}">
      <dgm:prSet/>
      <dgm:spPr/>
      <dgm:t>
        <a:bodyPr/>
        <a:lstStyle/>
        <a:p>
          <a:endParaRPr lang="es-ES"/>
        </a:p>
      </dgm:t>
    </dgm:pt>
    <dgm:pt modelId="{6E30530E-F0C9-46C5-9DED-BE6E3BBC5EB7}" type="sibTrans" cxnId="{B6FDC20F-3698-486B-821B-000B5E123961}">
      <dgm:prSet/>
      <dgm:spPr/>
      <dgm:t>
        <a:bodyPr/>
        <a:lstStyle/>
        <a:p>
          <a:endParaRPr lang="es-ES"/>
        </a:p>
      </dgm:t>
    </dgm:pt>
    <dgm:pt modelId="{99DCD7F7-24C5-8E44-825A-ECF9F11802CE}">
      <dgm:prSet phldrT="[Texto]"/>
      <dgm:spPr/>
      <dgm:t>
        <a:bodyPr/>
        <a:lstStyle/>
        <a:p>
          <a:r>
            <a:rPr lang="es-ES" dirty="0"/>
            <a:t>AGENTES/ORGANISMOS IMPLICADOS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Área de Seguridad, Área de Derechos Sociales, Igualdad, Accesibilidad y Políticas Inclusivas y Movimiento Contra la Intolerancia.</a:t>
          </a:r>
        </a:p>
      </dgm:t>
    </dgm:pt>
    <dgm:pt modelId="{5F946E49-A1AA-DF4B-932A-DFED4DE15A09}" type="sibTrans" cxnId="{03EBAA3D-0BC5-0542-94B5-B1872B337BBC}">
      <dgm:prSet/>
      <dgm:spPr/>
      <dgm:t>
        <a:bodyPr/>
        <a:lstStyle/>
        <a:p>
          <a:endParaRPr lang="es-ES"/>
        </a:p>
      </dgm:t>
    </dgm:pt>
    <dgm:pt modelId="{89643AC4-F693-AB45-8AC5-FBBE60BE832D}" type="parTrans" cxnId="{03EBAA3D-0BC5-0542-94B5-B1872B337BBC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LinFactNeighborY="-16510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4B78E03-9A45-4E60-8B66-D6DF1477A7EC}" type="presOf" srcId="{5FEDA63B-12CD-4B55-81E2-787EFA7FCE82}" destId="{29B3CFFC-DB43-4F1D-AAC1-EDE51B240B83}" srcOrd="0" destOrd="8" presId="urn:microsoft.com/office/officeart/2005/8/layout/vList2"/>
    <dgm:cxn modelId="{B6FDC20F-3698-486B-821B-000B5E123961}" srcId="{A4867A65-DAAB-45B4-81F9-77C19980E8FE}" destId="{9AF5DB23-F630-43A9-97D0-53328A5F20C4}" srcOrd="9" destOrd="0" parTransId="{5A8422B0-0F54-47BA-A726-1DBA495F8687}" sibTransId="{6E30530E-F0C9-46C5-9DED-BE6E3BBC5EB7}"/>
    <dgm:cxn modelId="{8FED2411-9946-5B42-B549-7DF4B9D2A3F5}" type="presOf" srcId="{A4867A65-DAAB-45B4-81F9-77C19980E8FE}" destId="{39FF50E9-7382-4288-A897-ED2D61E3CE2D}" srcOrd="0" destOrd="0" presId="urn:microsoft.com/office/officeart/2005/8/layout/vList2"/>
    <dgm:cxn modelId="{34DCCB1E-EFC8-45D5-AE6E-5C2F91099066}" srcId="{A4867A65-DAAB-45B4-81F9-77C19980E8FE}" destId="{E7F6C544-3A33-49DB-BCA9-74B8FA057B6C}" srcOrd="4" destOrd="0" parTransId="{13F87E9D-7960-4006-8A52-8BF274A6AF8A}" sibTransId="{4A0B8318-3A3A-4D2A-AF96-A8A15A6B7DBB}"/>
    <dgm:cxn modelId="{509D8E21-8A83-524A-95C6-E76D9EFD1570}" type="presOf" srcId="{99DCD7F7-24C5-8E44-825A-ECF9F11802CE}" destId="{29B3CFFC-DB43-4F1D-AAC1-EDE51B240B83}" srcOrd="0" destOrd="3" presId="urn:microsoft.com/office/officeart/2005/8/layout/vList2"/>
    <dgm:cxn modelId="{76A3AA24-D3AC-1047-9B95-E9F16C8E84BF}" srcId="{A4867A65-DAAB-45B4-81F9-77C19980E8FE}" destId="{4F28D15F-5D12-A747-ACF4-D1D8969BFAC4}" srcOrd="5" destOrd="0" parTransId="{99DF8B75-1C1B-0740-A21E-774203FF62FE}" sibTransId="{682A6C51-FFC1-D74B-8D39-181F5B98F60F}"/>
    <dgm:cxn modelId="{79548030-D644-4A88-B9FC-645FE04C2C47}" srcId="{A4867A65-DAAB-45B4-81F9-77C19980E8FE}" destId="{0B4A846A-5656-4D17-A73C-090D3795AF6F}" srcOrd="6" destOrd="0" parTransId="{2CBA1B8F-F7C2-4F36-BCE1-3AE1AB4DBBEB}" sibTransId="{44F5EC1F-95FA-4151-B36B-A0849A739129}"/>
    <dgm:cxn modelId="{07D86A31-0956-4F7F-9408-A663E61676AA}" type="presOf" srcId="{41FECFA6-0D4E-4B28-B07B-E2A32778CA5C}" destId="{29B3CFFC-DB43-4F1D-AAC1-EDE51B240B83}" srcOrd="0" destOrd="1" presId="urn:microsoft.com/office/officeart/2005/8/layout/vList2"/>
    <dgm:cxn modelId="{03EBAA3D-0BC5-0542-94B5-B1872B337BBC}" srcId="{A4867A65-DAAB-45B4-81F9-77C19980E8FE}" destId="{99DCD7F7-24C5-8E44-825A-ECF9F11802CE}" srcOrd="3" destOrd="0" parTransId="{89643AC4-F693-AB45-8AC5-FBBE60BE832D}" sibTransId="{5F946E49-A1AA-DF4B-932A-DFED4DE15A09}"/>
    <dgm:cxn modelId="{7E531F5F-9EB3-4D50-9AD8-CBF5B546CF34}" srcId="{A4867A65-DAAB-45B4-81F9-77C19980E8FE}" destId="{E90B6104-1E22-4184-8CA0-C452DFC36B7A}" srcOrd="7" destOrd="0" parTransId="{29E89198-CA6E-432B-9640-443085ABC472}" sibTransId="{6DAAD885-2F0E-4332-8C68-B07DB47371A9}"/>
    <dgm:cxn modelId="{6BF2C042-E588-4257-8046-42CEB20E7A7A}" type="presOf" srcId="{F24FBA91-98C0-4CCB-86E4-37FD74359B56}" destId="{29B3CFFC-DB43-4F1D-AAC1-EDE51B240B83}" srcOrd="0" destOrd="0" presId="urn:microsoft.com/office/officeart/2005/8/layout/vList2"/>
    <dgm:cxn modelId="{8AA69C43-CBC0-4900-B4C6-299B9F33AAE4}" srcId="{A4867A65-DAAB-45B4-81F9-77C19980E8FE}" destId="{10027ABE-6949-4205-BF2F-B6C26C53E057}" srcOrd="2" destOrd="0" parTransId="{0A28894E-3D58-4ADC-8260-8892AC1BD4F9}" sibTransId="{A4969FD7-470D-47AA-A090-1BB220527FB3}"/>
    <dgm:cxn modelId="{EEE37C55-F6C1-4F4B-B92C-10A1FBAC57D0}" type="presOf" srcId="{E7F6C544-3A33-49DB-BCA9-74B8FA057B6C}" destId="{29B3CFFC-DB43-4F1D-AAC1-EDE51B240B83}" srcOrd="0" destOrd="4" presId="urn:microsoft.com/office/officeart/2005/8/layout/vList2"/>
    <dgm:cxn modelId="{D029518F-C5EE-44DE-B507-25297201510D}" type="presOf" srcId="{84C9E03A-7C8D-4776-A60D-8E5E6C2BAB31}" destId="{63F62812-5B2D-402B-AF54-74470061B6C3}" srcOrd="0" destOrd="0" presId="urn:microsoft.com/office/officeart/2005/8/layout/vList2"/>
    <dgm:cxn modelId="{472078A1-7086-0F4C-9FA7-F0230083DE23}" type="presOf" srcId="{10027ABE-6949-4205-BF2F-B6C26C53E057}" destId="{29B3CFFC-DB43-4F1D-AAC1-EDE51B240B83}" srcOrd="0" destOrd="2" presId="urn:microsoft.com/office/officeart/2005/8/layout/vList2"/>
    <dgm:cxn modelId="{1EF520AF-FBA7-D546-84AD-87FE308FE288}" type="presOf" srcId="{4F28D15F-5D12-A747-ACF4-D1D8969BFAC4}" destId="{29B3CFFC-DB43-4F1D-AAC1-EDE51B240B83}" srcOrd="0" destOrd="5" presId="urn:microsoft.com/office/officeart/2005/8/layout/vList2"/>
    <dgm:cxn modelId="{6582CCBF-58CE-4BC5-92A4-4AEDB6FA4353}" type="presOf" srcId="{0B4A846A-5656-4D17-A73C-090D3795AF6F}" destId="{29B3CFFC-DB43-4F1D-AAC1-EDE51B240B83}" srcOrd="0" destOrd="6" presId="urn:microsoft.com/office/officeart/2005/8/layout/vList2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EA39B4D8-60FC-4CFD-98E5-1FB7572595A1}" srcId="{A4867A65-DAAB-45B4-81F9-77C19980E8FE}" destId="{41FECFA6-0D4E-4B28-B07B-E2A32778CA5C}" srcOrd="1" destOrd="0" parTransId="{EA897B73-E4F5-4BFE-8F95-4B74F410A8A3}" sibTransId="{9AB9FE27-E969-4E81-8D59-CA2E3087C956}"/>
    <dgm:cxn modelId="{E50010E5-52BF-4ABA-8C75-FEAE48654057}" type="presOf" srcId="{E90B6104-1E22-4184-8CA0-C452DFC36B7A}" destId="{29B3CFFC-DB43-4F1D-AAC1-EDE51B240B83}" srcOrd="0" destOrd="7" presId="urn:microsoft.com/office/officeart/2005/8/layout/vList2"/>
    <dgm:cxn modelId="{34DCE2E6-5D68-4533-B950-8F3C2EC7A9D8}" type="presOf" srcId="{9AF5DB23-F630-43A9-97D0-53328A5F20C4}" destId="{29B3CFFC-DB43-4F1D-AAC1-EDE51B240B83}" srcOrd="0" destOrd="9" presId="urn:microsoft.com/office/officeart/2005/8/layout/vList2"/>
    <dgm:cxn modelId="{E1570FF3-CC09-4967-A2DF-C3F34E5C1EA4}" srcId="{A4867A65-DAAB-45B4-81F9-77C19980E8FE}" destId="{5FEDA63B-12CD-4B55-81E2-787EFA7FCE82}" srcOrd="8" destOrd="0" parTransId="{AF83AF5D-C6A5-4A9D-8877-FC09A0DC9F4B}" sibTransId="{E0C4C8A8-AC12-4061-9C7C-49B0C2DC8375}"/>
    <dgm:cxn modelId="{43713FF3-9D26-48D7-A90B-1834FEC0DCFE}" srcId="{A4867A65-DAAB-45B4-81F9-77C19980E8FE}" destId="{F24FBA91-98C0-4CCB-86E4-37FD74359B56}" srcOrd="0" destOrd="0" parTransId="{01EB8216-6633-43EC-87FF-7790A043DE75}" sibTransId="{8A563DA7-E9E4-4F73-97E2-8EB1DE14E34E}"/>
    <dgm:cxn modelId="{30C2549E-C508-8440-A364-33C1469B89B4}" type="presParOf" srcId="{63F62812-5B2D-402B-AF54-74470061B6C3}" destId="{39FF50E9-7382-4288-A897-ED2D61E3CE2D}" srcOrd="0" destOrd="0" presId="urn:microsoft.com/office/officeart/2005/8/layout/vList2"/>
    <dgm:cxn modelId="{5DF3D831-AD47-394B-BA66-949015EF670C}" type="presParOf" srcId="{63F62812-5B2D-402B-AF54-74470061B6C3}" destId="{29B3CFFC-DB43-4F1D-AAC1-EDE51B240B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C9E03A-7C8D-4776-A60D-8E5E6C2BAB31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A4867A65-DAAB-45B4-81F9-77C19980E8FE}">
      <dgm:prSet phldrT="[Texto]" custT="1"/>
      <dgm:spPr/>
      <dgm:t>
        <a:bodyPr/>
        <a:lstStyle/>
        <a:p>
          <a:r>
            <a:rPr lang="es-ES" sz="2100" dirty="0"/>
            <a:t>PRODUCTO</a:t>
          </a:r>
          <a:r>
            <a:rPr lang="es-ES" sz="2000" dirty="0"/>
            <a:t> 3</a:t>
          </a:r>
        </a:p>
      </dgm:t>
    </dgm:pt>
    <dgm:pt modelId="{EDC76520-B62C-4AFC-986F-65BAAC7BB165}" type="parTrans" cxnId="{961832CE-127E-48ED-BDD8-2E6B666F13D7}">
      <dgm:prSet/>
      <dgm:spPr/>
      <dgm:t>
        <a:bodyPr/>
        <a:lstStyle/>
        <a:p>
          <a:endParaRPr lang="es-ES"/>
        </a:p>
      </dgm:t>
    </dgm:pt>
    <dgm:pt modelId="{6DE7537A-144C-4E67-BDE8-71E5F365D17E}" type="sibTrans" cxnId="{961832CE-127E-48ED-BDD8-2E6B666F13D7}">
      <dgm:prSet/>
      <dgm:spPr/>
      <dgm:t>
        <a:bodyPr/>
        <a:lstStyle/>
        <a:p>
          <a:endParaRPr lang="es-ES"/>
        </a:p>
      </dgm:t>
    </dgm:pt>
    <dgm:pt modelId="{10027ABE-6949-4205-BF2F-B6C26C53E057}">
      <dgm:prSet phldrT="[Texto]" custT="1"/>
      <dgm:spPr/>
      <dgm:t>
        <a:bodyPr/>
        <a:lstStyle/>
        <a:p>
          <a:r>
            <a:rPr lang="es-ES" sz="1600" dirty="0"/>
            <a:t>DESCRIPCIÓN DEL PRODUCTO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Elaboración de un manual /protocolo de intervención policial ante incidentes /delitos de odio.</a:t>
          </a:r>
        </a:p>
      </dgm:t>
    </dgm:pt>
    <dgm:pt modelId="{0A28894E-3D58-4ADC-8260-8892AC1BD4F9}" type="parTrans" cxnId="{8AA69C43-CBC0-4900-B4C6-299B9F33AAE4}">
      <dgm:prSet/>
      <dgm:spPr/>
      <dgm:t>
        <a:bodyPr/>
        <a:lstStyle/>
        <a:p>
          <a:endParaRPr lang="es-ES"/>
        </a:p>
      </dgm:t>
    </dgm:pt>
    <dgm:pt modelId="{A4969FD7-470D-47AA-A090-1BB220527FB3}" type="sibTrans" cxnId="{8AA69C43-CBC0-4900-B4C6-299B9F33AAE4}">
      <dgm:prSet/>
      <dgm:spPr/>
      <dgm:t>
        <a:bodyPr/>
        <a:lstStyle/>
        <a:p>
          <a:endParaRPr lang="es-ES"/>
        </a:p>
      </dgm:t>
    </dgm:pt>
    <dgm:pt modelId="{4F28D15F-5D12-A747-ACF4-D1D8969BFAC4}">
      <dgm:prSet phldrT="[Texto]" custT="1"/>
      <dgm:spPr/>
      <dgm:t>
        <a:bodyPr/>
        <a:lstStyle/>
        <a:p>
          <a:r>
            <a:rPr lang="es-ES" sz="1600" dirty="0"/>
            <a:t>ACCIONES PLANEADAS EN EL MARCO DEL PRODUCTO.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Mantener la línea de trabajo de protocolos estatales y de otras policías, adaptándolo a las circunstancias específicas de nuestra organización y ciudad.</a:t>
          </a:r>
        </a:p>
      </dgm:t>
    </dgm:pt>
    <dgm:pt modelId="{99DF8B75-1C1B-0740-A21E-774203FF62FE}" type="parTrans" cxnId="{76A3AA24-D3AC-1047-9B95-E9F16C8E84BF}">
      <dgm:prSet/>
      <dgm:spPr/>
      <dgm:t>
        <a:bodyPr/>
        <a:lstStyle/>
        <a:p>
          <a:endParaRPr lang="es-ES"/>
        </a:p>
      </dgm:t>
    </dgm:pt>
    <dgm:pt modelId="{682A6C51-FFC1-D74B-8D39-181F5B98F60F}" type="sibTrans" cxnId="{76A3AA24-D3AC-1047-9B95-E9F16C8E84BF}">
      <dgm:prSet/>
      <dgm:spPr/>
      <dgm:t>
        <a:bodyPr/>
        <a:lstStyle/>
        <a:p>
          <a:endParaRPr lang="es-ES"/>
        </a:p>
      </dgm:t>
    </dgm:pt>
    <dgm:pt modelId="{F24FBA91-98C0-4CCB-86E4-37FD74359B56}">
      <dgm:prSet phldrT="[Texto]" custT="1"/>
      <dgm:spPr/>
      <dgm:t>
        <a:bodyPr/>
        <a:lstStyle/>
        <a:p>
          <a:r>
            <a:rPr lang="es-ES" sz="1600" dirty="0"/>
            <a:t>ÁREA/TIPOLOGÍA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Organizativa.</a:t>
          </a:r>
        </a:p>
      </dgm:t>
    </dgm:pt>
    <dgm:pt modelId="{01EB8216-6633-43EC-87FF-7790A043DE75}" type="parTrans" cxnId="{43713FF3-9D26-48D7-A90B-1834FEC0DCFE}">
      <dgm:prSet/>
      <dgm:spPr/>
      <dgm:t>
        <a:bodyPr/>
        <a:lstStyle/>
        <a:p>
          <a:endParaRPr lang="es-ES"/>
        </a:p>
      </dgm:t>
    </dgm:pt>
    <dgm:pt modelId="{8A563DA7-E9E4-4F73-97E2-8EB1DE14E34E}" type="sibTrans" cxnId="{43713FF3-9D26-48D7-A90B-1834FEC0DCFE}">
      <dgm:prSet/>
      <dgm:spPr/>
      <dgm:t>
        <a:bodyPr/>
        <a:lstStyle/>
        <a:p>
          <a:endParaRPr lang="es-ES"/>
        </a:p>
      </dgm:t>
    </dgm:pt>
    <dgm:pt modelId="{E90B6104-1E22-4184-8CA0-C452DFC36B7A}">
      <dgm:prSet phldrT="[Texto]" custT="1"/>
      <dgm:spPr/>
      <dgm:t>
        <a:bodyPr/>
        <a:lstStyle/>
        <a:p>
          <a:r>
            <a:rPr lang="es-ES" sz="1600" dirty="0"/>
            <a:t>OTRAS ACCIONES CONTEMPLADAS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Colaboración con las asociaciones u organizaciones relacionadas con los distintos colectivos. Investigación en RRSS. Atención y seguimiento de casos. Concienciación en centros escolares sobre discursos y delitos de odio y respeto a la diversidad.</a:t>
          </a:r>
        </a:p>
      </dgm:t>
    </dgm:pt>
    <dgm:pt modelId="{29E89198-CA6E-432B-9640-443085ABC472}" type="parTrans" cxnId="{7E531F5F-9EB3-4D50-9AD8-CBF5B546CF34}">
      <dgm:prSet/>
      <dgm:spPr/>
      <dgm:t>
        <a:bodyPr/>
        <a:lstStyle/>
        <a:p>
          <a:endParaRPr lang="es-ES"/>
        </a:p>
      </dgm:t>
    </dgm:pt>
    <dgm:pt modelId="{6DAAD885-2F0E-4332-8C68-B07DB47371A9}" type="sibTrans" cxnId="{7E531F5F-9EB3-4D50-9AD8-CBF5B546CF34}">
      <dgm:prSet/>
      <dgm:spPr/>
      <dgm:t>
        <a:bodyPr/>
        <a:lstStyle/>
        <a:p>
          <a:endParaRPr lang="es-ES"/>
        </a:p>
      </dgm:t>
    </dgm:pt>
    <dgm:pt modelId="{41FECFA6-0D4E-4B28-B07B-E2A32778CA5C}">
      <dgm:prSet phldrT="[Texto]" custT="1"/>
      <dgm:spPr/>
      <dgm:t>
        <a:bodyPr/>
        <a:lstStyle/>
        <a:p>
          <a:r>
            <a:rPr lang="es-ES" sz="1600" dirty="0"/>
            <a:t>OBJETIVOS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 Disponer de una guía común para todo el colectivo policial.</a:t>
          </a:r>
        </a:p>
      </dgm:t>
    </dgm:pt>
    <dgm:pt modelId="{EA897B73-E4F5-4BFE-8F95-4B74F410A8A3}" type="parTrans" cxnId="{EA39B4D8-60FC-4CFD-98E5-1FB7572595A1}">
      <dgm:prSet/>
      <dgm:spPr/>
      <dgm:t>
        <a:bodyPr/>
        <a:lstStyle/>
        <a:p>
          <a:endParaRPr lang="es-ES"/>
        </a:p>
      </dgm:t>
    </dgm:pt>
    <dgm:pt modelId="{9AB9FE27-E969-4E81-8D59-CA2E3087C956}" type="sibTrans" cxnId="{EA39B4D8-60FC-4CFD-98E5-1FB7572595A1}">
      <dgm:prSet/>
      <dgm:spPr/>
      <dgm:t>
        <a:bodyPr/>
        <a:lstStyle/>
        <a:p>
          <a:endParaRPr lang="es-ES"/>
        </a:p>
      </dgm:t>
    </dgm:pt>
    <dgm:pt modelId="{E7F6C544-3A33-49DB-BCA9-74B8FA057B6C}">
      <dgm:prSet phldrT="[Texto]" custT="1"/>
      <dgm:spPr/>
      <dgm:t>
        <a:bodyPr/>
        <a:lstStyle/>
        <a:p>
          <a:r>
            <a:rPr lang="es-ES" sz="1600" dirty="0"/>
            <a:t>DESTINATARIOS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Toda la plantilla de Policía Local.</a:t>
          </a:r>
        </a:p>
      </dgm:t>
    </dgm:pt>
    <dgm:pt modelId="{13F87E9D-7960-4006-8A52-8BF274A6AF8A}" type="parTrans" cxnId="{34DCCB1E-EFC8-45D5-AE6E-5C2F91099066}">
      <dgm:prSet/>
      <dgm:spPr/>
      <dgm:t>
        <a:bodyPr/>
        <a:lstStyle/>
        <a:p>
          <a:endParaRPr lang="es-ES"/>
        </a:p>
      </dgm:t>
    </dgm:pt>
    <dgm:pt modelId="{4A0B8318-3A3A-4D2A-AF96-A8A15A6B7DBB}" type="sibTrans" cxnId="{34DCCB1E-EFC8-45D5-AE6E-5C2F91099066}">
      <dgm:prSet/>
      <dgm:spPr/>
      <dgm:t>
        <a:bodyPr/>
        <a:lstStyle/>
        <a:p>
          <a:endParaRPr lang="es-ES"/>
        </a:p>
      </dgm:t>
    </dgm:pt>
    <dgm:pt modelId="{99DCD7F7-24C5-8E44-825A-ECF9F11802CE}">
      <dgm:prSet phldrT="[Texto]" custT="1"/>
      <dgm:spPr/>
      <dgm:t>
        <a:bodyPr/>
        <a:lstStyle/>
        <a:p>
          <a:r>
            <a:rPr lang="es-ES" sz="1600" dirty="0"/>
            <a:t>AGENTES/ORGANISMOS IMPLICADOS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Área de Seguridad, Asociaciones y ONGs.</a:t>
          </a:r>
        </a:p>
      </dgm:t>
    </dgm:pt>
    <dgm:pt modelId="{5F946E49-A1AA-DF4B-932A-DFED4DE15A09}" type="sibTrans" cxnId="{03EBAA3D-0BC5-0542-94B5-B1872B337BBC}">
      <dgm:prSet/>
      <dgm:spPr/>
      <dgm:t>
        <a:bodyPr/>
        <a:lstStyle/>
        <a:p>
          <a:endParaRPr lang="es-ES"/>
        </a:p>
      </dgm:t>
    </dgm:pt>
    <dgm:pt modelId="{89643AC4-F693-AB45-8AC5-FBBE60BE832D}" type="parTrans" cxnId="{03EBAA3D-0BC5-0542-94B5-B1872B337BBC}">
      <dgm:prSet/>
      <dgm:spPr/>
      <dgm:t>
        <a:bodyPr/>
        <a:lstStyle/>
        <a:p>
          <a:endParaRPr lang="es-ES"/>
        </a:p>
      </dgm:t>
    </dgm:pt>
    <dgm:pt modelId="{56A06F7A-2E89-4CB6-9F90-46CA5F978C0F}">
      <dgm:prSet phldrT="[Texto]" custT="1"/>
      <dgm:spPr/>
      <dgm:t>
        <a:bodyPr/>
        <a:lstStyle/>
        <a:p>
          <a:r>
            <a:rPr lang="es-ES" sz="1600" dirty="0"/>
            <a:t>CRONOGRAMA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Se estima que pueda estar finalizado primer trimestre 2022.</a:t>
          </a:r>
          <a:endParaRPr lang="es-ES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0F3AEB31-9735-4462-AF0C-C7411BD0B0C3}" type="parTrans" cxnId="{9BDE1597-0405-41E2-A2F0-F2B37D31BED7}">
      <dgm:prSet/>
      <dgm:spPr/>
      <dgm:t>
        <a:bodyPr/>
        <a:lstStyle/>
        <a:p>
          <a:endParaRPr lang="es-ES"/>
        </a:p>
      </dgm:t>
    </dgm:pt>
    <dgm:pt modelId="{A0386560-EEEA-4D4A-A0E3-05BC7690799C}" type="sibTrans" cxnId="{9BDE1597-0405-41E2-A2F0-F2B37D31BED7}">
      <dgm:prSet/>
      <dgm:spPr/>
      <dgm:t>
        <a:bodyPr/>
        <a:lstStyle/>
        <a:p>
          <a:endParaRPr lang="es-ES"/>
        </a:p>
      </dgm:t>
    </dgm:pt>
    <dgm:pt modelId="{D49D12D3-A6B5-4F3F-9ED9-37A780B1CBC9}">
      <dgm:prSet phldrT="[Texto]" custT="1"/>
      <dgm:spPr/>
      <dgm:t>
        <a:bodyPr/>
        <a:lstStyle/>
        <a:p>
          <a:r>
            <a:rPr lang="es-ES" sz="1600" dirty="0"/>
            <a:t>FINES PREVISTOS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Mejorar la detección de hechos delictivos que puedan estar camuflados bajo la apariencia de otros. Generar una infografía accesible desde medios electrónicos. </a:t>
          </a:r>
        </a:p>
      </dgm:t>
    </dgm:pt>
    <dgm:pt modelId="{6527144E-B762-40D2-BE9A-5E52EAA5378C}" type="parTrans" cxnId="{A63CFC8F-6B63-4165-BC16-194CF0DC44E4}">
      <dgm:prSet/>
      <dgm:spPr/>
      <dgm:t>
        <a:bodyPr/>
        <a:lstStyle/>
        <a:p>
          <a:endParaRPr lang="es-ES"/>
        </a:p>
      </dgm:t>
    </dgm:pt>
    <dgm:pt modelId="{8F997A29-20C6-45B4-8F85-D7E8C32F441E}" type="sibTrans" cxnId="{A63CFC8F-6B63-4165-BC16-194CF0DC44E4}">
      <dgm:prSet/>
      <dgm:spPr/>
      <dgm:t>
        <a:bodyPr/>
        <a:lstStyle/>
        <a:p>
          <a:endParaRPr lang="es-ES"/>
        </a:p>
      </dgm:t>
    </dgm:pt>
    <dgm:pt modelId="{B030C51E-1443-4948-9B54-511A614479AC}">
      <dgm:prSet phldrT="[Texto]" custT="1"/>
      <dgm:spPr/>
      <dgm:t>
        <a:bodyPr/>
        <a:lstStyle/>
        <a:p>
          <a:r>
            <a:rPr lang="es-ES" sz="1600" dirty="0"/>
            <a:t>ESTRATEGIAS DE COMUNICACIÓN/DIFUSIÓN. </a:t>
          </a:r>
          <a:r>
            <a:rPr lang="es-ES" sz="1600" b="1" dirty="0">
              <a:solidFill>
                <a:schemeClr val="accent2">
                  <a:lumMod val="75000"/>
                </a:schemeClr>
              </a:solidFill>
            </a:rPr>
            <a:t>Todo el colectivo.</a:t>
          </a:r>
          <a:endParaRPr lang="es-ES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E4A22D14-54BF-40FD-9D32-3D855336F4E9}" type="parTrans" cxnId="{1A886F30-68CC-4F6C-80A6-237C79FDB82B}">
      <dgm:prSet/>
      <dgm:spPr/>
      <dgm:t>
        <a:bodyPr/>
        <a:lstStyle/>
        <a:p>
          <a:endParaRPr lang="es-ES"/>
        </a:p>
      </dgm:t>
    </dgm:pt>
    <dgm:pt modelId="{0DDCB060-D478-4038-A4C1-5CCEA3BCFB86}" type="sibTrans" cxnId="{1A886F30-68CC-4F6C-80A6-237C79FDB82B}">
      <dgm:prSet/>
      <dgm:spPr/>
      <dgm:t>
        <a:bodyPr/>
        <a:lstStyle/>
        <a:p>
          <a:endParaRPr lang="es-ES"/>
        </a:p>
      </dgm:t>
    </dgm:pt>
    <dgm:pt modelId="{63F62812-5B2D-402B-AF54-74470061B6C3}" type="pres">
      <dgm:prSet presAssocID="{84C9E03A-7C8D-4776-A60D-8E5E6C2BAB31}" presName="linear" presStyleCnt="0">
        <dgm:presLayoutVars>
          <dgm:animLvl val="lvl"/>
          <dgm:resizeHandles val="exact"/>
        </dgm:presLayoutVars>
      </dgm:prSet>
      <dgm:spPr/>
    </dgm:pt>
    <dgm:pt modelId="{39FF50E9-7382-4288-A897-ED2D61E3CE2D}" type="pres">
      <dgm:prSet presAssocID="{A4867A65-DAAB-45B4-81F9-77C19980E8FE}" presName="parentText" presStyleLbl="node1" presStyleIdx="0" presStyleCnt="1" custScaleY="39131" custLinFactNeighborY="-16510">
        <dgm:presLayoutVars>
          <dgm:chMax val="0"/>
          <dgm:bulletEnabled val="1"/>
        </dgm:presLayoutVars>
      </dgm:prSet>
      <dgm:spPr/>
    </dgm:pt>
    <dgm:pt modelId="{29B3CFFC-DB43-4F1D-AAC1-EDE51B240B83}" type="pres">
      <dgm:prSet presAssocID="{A4867A65-DAAB-45B4-81F9-77C19980E8F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2C9B80A-847C-4CA9-A2E2-9811D17BFC50}" type="presOf" srcId="{E90B6104-1E22-4184-8CA0-C452DFC36B7A}" destId="{29B3CFFC-DB43-4F1D-AAC1-EDE51B240B83}" srcOrd="0" destOrd="7" presId="urn:microsoft.com/office/officeart/2005/8/layout/vList2"/>
    <dgm:cxn modelId="{C8F1191A-7BEA-4B8E-ADED-FC02FE1D573A}" type="presOf" srcId="{99DCD7F7-24C5-8E44-825A-ECF9F11802CE}" destId="{29B3CFFC-DB43-4F1D-AAC1-EDE51B240B83}" srcOrd="0" destOrd="3" presId="urn:microsoft.com/office/officeart/2005/8/layout/vList2"/>
    <dgm:cxn modelId="{34DCCB1E-EFC8-45D5-AE6E-5C2F91099066}" srcId="{A4867A65-DAAB-45B4-81F9-77C19980E8FE}" destId="{E7F6C544-3A33-49DB-BCA9-74B8FA057B6C}" srcOrd="4" destOrd="0" parTransId="{13F87E9D-7960-4006-8A52-8BF274A6AF8A}" sibTransId="{4A0B8318-3A3A-4D2A-AF96-A8A15A6B7DBB}"/>
    <dgm:cxn modelId="{76A3AA24-D3AC-1047-9B95-E9F16C8E84BF}" srcId="{A4867A65-DAAB-45B4-81F9-77C19980E8FE}" destId="{4F28D15F-5D12-A747-ACF4-D1D8969BFAC4}" srcOrd="5" destOrd="0" parTransId="{99DF8B75-1C1B-0740-A21E-774203FF62FE}" sibTransId="{682A6C51-FFC1-D74B-8D39-181F5B98F60F}"/>
    <dgm:cxn modelId="{1A886F30-68CC-4F6C-80A6-237C79FDB82B}" srcId="{A4867A65-DAAB-45B4-81F9-77C19980E8FE}" destId="{B030C51E-1443-4948-9B54-511A614479AC}" srcOrd="9" destOrd="0" parTransId="{E4A22D14-54BF-40FD-9D32-3D855336F4E9}" sibTransId="{0DDCB060-D478-4038-A4C1-5CCEA3BCFB86}"/>
    <dgm:cxn modelId="{9B2D8F31-F884-4D17-9F38-202A50E8A0D9}" type="presOf" srcId="{10027ABE-6949-4205-BF2F-B6C26C53E057}" destId="{29B3CFFC-DB43-4F1D-AAC1-EDE51B240B83}" srcOrd="0" destOrd="2" presId="urn:microsoft.com/office/officeart/2005/8/layout/vList2"/>
    <dgm:cxn modelId="{4E5D4636-3870-4481-A669-62885ADAD6EA}" type="presOf" srcId="{A4867A65-DAAB-45B4-81F9-77C19980E8FE}" destId="{39FF50E9-7382-4288-A897-ED2D61E3CE2D}" srcOrd="0" destOrd="0" presId="urn:microsoft.com/office/officeart/2005/8/layout/vList2"/>
    <dgm:cxn modelId="{03EBAA3D-0BC5-0542-94B5-B1872B337BBC}" srcId="{A4867A65-DAAB-45B4-81F9-77C19980E8FE}" destId="{99DCD7F7-24C5-8E44-825A-ECF9F11802CE}" srcOrd="3" destOrd="0" parTransId="{89643AC4-F693-AB45-8AC5-FBBE60BE832D}" sibTransId="{5F946E49-A1AA-DF4B-932A-DFED4DE15A09}"/>
    <dgm:cxn modelId="{7E531F5F-9EB3-4D50-9AD8-CBF5B546CF34}" srcId="{A4867A65-DAAB-45B4-81F9-77C19980E8FE}" destId="{E90B6104-1E22-4184-8CA0-C452DFC36B7A}" srcOrd="7" destOrd="0" parTransId="{29E89198-CA6E-432B-9640-443085ABC472}" sibTransId="{6DAAD885-2F0E-4332-8C68-B07DB47371A9}"/>
    <dgm:cxn modelId="{8AA69C43-CBC0-4900-B4C6-299B9F33AAE4}" srcId="{A4867A65-DAAB-45B4-81F9-77C19980E8FE}" destId="{10027ABE-6949-4205-BF2F-B6C26C53E057}" srcOrd="2" destOrd="0" parTransId="{0A28894E-3D58-4ADC-8260-8892AC1BD4F9}" sibTransId="{A4969FD7-470D-47AA-A090-1BB220527FB3}"/>
    <dgm:cxn modelId="{3017AF67-7E48-42E9-B791-3217D11A8707}" type="presOf" srcId="{56A06F7A-2E89-4CB6-9F90-46CA5F978C0F}" destId="{29B3CFFC-DB43-4F1D-AAC1-EDE51B240B83}" srcOrd="0" destOrd="8" presId="urn:microsoft.com/office/officeart/2005/8/layout/vList2"/>
    <dgm:cxn modelId="{18FCC56C-4C42-4E7C-9B87-20D228CE98C3}" type="presOf" srcId="{4F28D15F-5D12-A747-ACF4-D1D8969BFAC4}" destId="{29B3CFFC-DB43-4F1D-AAC1-EDE51B240B83}" srcOrd="0" destOrd="5" presId="urn:microsoft.com/office/officeart/2005/8/layout/vList2"/>
    <dgm:cxn modelId="{ADBBF378-B9DC-4BEB-B99D-5BB6601D2FAE}" type="presOf" srcId="{E7F6C544-3A33-49DB-BCA9-74B8FA057B6C}" destId="{29B3CFFC-DB43-4F1D-AAC1-EDE51B240B83}" srcOrd="0" destOrd="4" presId="urn:microsoft.com/office/officeart/2005/8/layout/vList2"/>
    <dgm:cxn modelId="{26FF0C59-2CE5-4F40-84F3-9C5CC9FE256D}" type="presOf" srcId="{41FECFA6-0D4E-4B28-B07B-E2A32778CA5C}" destId="{29B3CFFC-DB43-4F1D-AAC1-EDE51B240B83}" srcOrd="0" destOrd="1" presId="urn:microsoft.com/office/officeart/2005/8/layout/vList2"/>
    <dgm:cxn modelId="{6BC7D15A-C95E-488B-BFA6-62ABAAC93ADC}" type="presOf" srcId="{B030C51E-1443-4948-9B54-511A614479AC}" destId="{29B3CFFC-DB43-4F1D-AAC1-EDE51B240B83}" srcOrd="0" destOrd="9" presId="urn:microsoft.com/office/officeart/2005/8/layout/vList2"/>
    <dgm:cxn modelId="{C03AD48E-7F6B-427C-9A25-90973759E601}" type="presOf" srcId="{84C9E03A-7C8D-4776-A60D-8E5E6C2BAB31}" destId="{63F62812-5B2D-402B-AF54-74470061B6C3}" srcOrd="0" destOrd="0" presId="urn:microsoft.com/office/officeart/2005/8/layout/vList2"/>
    <dgm:cxn modelId="{A63CFC8F-6B63-4165-BC16-194CF0DC44E4}" srcId="{A4867A65-DAAB-45B4-81F9-77C19980E8FE}" destId="{D49D12D3-A6B5-4F3F-9ED9-37A780B1CBC9}" srcOrd="6" destOrd="0" parTransId="{6527144E-B762-40D2-BE9A-5E52EAA5378C}" sibTransId="{8F997A29-20C6-45B4-8F85-D7E8C32F441E}"/>
    <dgm:cxn modelId="{9BDE1597-0405-41E2-A2F0-F2B37D31BED7}" srcId="{A4867A65-DAAB-45B4-81F9-77C19980E8FE}" destId="{56A06F7A-2E89-4CB6-9F90-46CA5F978C0F}" srcOrd="8" destOrd="0" parTransId="{0F3AEB31-9735-4462-AF0C-C7411BD0B0C3}" sibTransId="{A0386560-EEEA-4D4A-A0E3-05BC7690799C}"/>
    <dgm:cxn modelId="{16A2D697-F6C4-4356-AC7B-20396F915789}" type="presOf" srcId="{F24FBA91-98C0-4CCB-86E4-37FD74359B56}" destId="{29B3CFFC-DB43-4F1D-AAC1-EDE51B240B83}" srcOrd="0" destOrd="0" presId="urn:microsoft.com/office/officeart/2005/8/layout/vList2"/>
    <dgm:cxn modelId="{F1F709C9-6BF7-4E0D-BA66-35C6B765D59F}" type="presOf" srcId="{D49D12D3-A6B5-4F3F-9ED9-37A780B1CBC9}" destId="{29B3CFFC-DB43-4F1D-AAC1-EDE51B240B83}" srcOrd="0" destOrd="6" presId="urn:microsoft.com/office/officeart/2005/8/layout/vList2"/>
    <dgm:cxn modelId="{961832CE-127E-48ED-BDD8-2E6B666F13D7}" srcId="{84C9E03A-7C8D-4776-A60D-8E5E6C2BAB31}" destId="{A4867A65-DAAB-45B4-81F9-77C19980E8FE}" srcOrd="0" destOrd="0" parTransId="{EDC76520-B62C-4AFC-986F-65BAAC7BB165}" sibTransId="{6DE7537A-144C-4E67-BDE8-71E5F365D17E}"/>
    <dgm:cxn modelId="{EA39B4D8-60FC-4CFD-98E5-1FB7572595A1}" srcId="{A4867A65-DAAB-45B4-81F9-77C19980E8FE}" destId="{41FECFA6-0D4E-4B28-B07B-E2A32778CA5C}" srcOrd="1" destOrd="0" parTransId="{EA897B73-E4F5-4BFE-8F95-4B74F410A8A3}" sibTransId="{9AB9FE27-E969-4E81-8D59-CA2E3087C956}"/>
    <dgm:cxn modelId="{43713FF3-9D26-48D7-A90B-1834FEC0DCFE}" srcId="{A4867A65-DAAB-45B4-81F9-77C19980E8FE}" destId="{F24FBA91-98C0-4CCB-86E4-37FD74359B56}" srcOrd="0" destOrd="0" parTransId="{01EB8216-6633-43EC-87FF-7790A043DE75}" sibTransId="{8A563DA7-E9E4-4F73-97E2-8EB1DE14E34E}"/>
    <dgm:cxn modelId="{D427F780-4E23-4CFE-8252-29C3AF9B65BA}" type="presParOf" srcId="{63F62812-5B2D-402B-AF54-74470061B6C3}" destId="{39FF50E9-7382-4288-A897-ED2D61E3CE2D}" srcOrd="0" destOrd="0" presId="urn:microsoft.com/office/officeart/2005/8/layout/vList2"/>
    <dgm:cxn modelId="{562505CE-8F10-4498-B4F0-DF8343EE0837}" type="presParOf" srcId="{63F62812-5B2D-402B-AF54-74470061B6C3}" destId="{29B3CFFC-DB43-4F1D-AAC1-EDE51B240B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/>
      <dgm:spPr/>
      <dgm:t>
        <a:bodyPr/>
        <a:lstStyle/>
        <a:p>
          <a:r>
            <a:rPr lang="es-ES" dirty="0"/>
            <a:t>INFLUENCIA DE LA CRISIS SANITARIA EN EL DESARROLLO DE LA CLAP</a:t>
          </a:r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Afectó en los primeros meses. Hubo que retrasar las CLAPs hasta que se estabilizó la situación.</a:t>
          </a:r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/>
      <dgm:spPr/>
      <dgm:t>
        <a:bodyPr/>
        <a:lstStyle/>
        <a:p>
          <a:r>
            <a:rPr lang="es-ES" dirty="0"/>
            <a:t>ESTRATEGIAS UTILIZADAS DURANTE EL PERIODO CON LIMITACIONES DE REUNIÓN</a:t>
          </a:r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8A0FFE10-8B3B-4551-8454-DAA7E637AED2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Asistencias virtuales.</a:t>
          </a:r>
        </a:p>
      </dgm:t>
    </dgm:pt>
    <dgm:pt modelId="{C917D5D6-37CD-4226-A1C9-F03C79E2AD7B}" type="parTrans" cxnId="{65C8DCFF-B570-47DB-9B86-06DE19087102}">
      <dgm:prSet/>
      <dgm:spPr/>
      <dgm:t>
        <a:bodyPr/>
        <a:lstStyle/>
        <a:p>
          <a:endParaRPr lang="es-ES"/>
        </a:p>
      </dgm:t>
    </dgm:pt>
    <dgm:pt modelId="{514E3463-C19F-41D0-9667-408D7F129CA5}" type="sibTrans" cxnId="{65C8DCFF-B570-47DB-9B86-06DE19087102}">
      <dgm:prSet/>
      <dgm:spPr/>
      <dgm:t>
        <a:bodyPr/>
        <a:lstStyle/>
        <a:p>
          <a:endParaRPr lang="es-ES"/>
        </a:p>
      </dgm:t>
    </dgm:pt>
    <dgm:pt modelId="{1BC24C1C-5A5C-42D7-A9CD-2C57ED857A13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Uso de instalaciones amplias y ventiladas.</a:t>
          </a:r>
        </a:p>
      </dgm:t>
    </dgm:pt>
    <dgm:pt modelId="{AF87CE99-9756-416F-9567-E8687F9A0B9A}" type="parTrans" cxnId="{5925ED11-7A34-4FBC-BC7C-101FDDD8D5D1}">
      <dgm:prSet/>
      <dgm:spPr/>
      <dgm:t>
        <a:bodyPr/>
        <a:lstStyle/>
        <a:p>
          <a:endParaRPr lang="es-ES"/>
        </a:p>
      </dgm:t>
    </dgm:pt>
    <dgm:pt modelId="{86A860D5-7CC4-41CD-B0DA-36010D03142E}" type="sibTrans" cxnId="{5925ED11-7A34-4FBC-BC7C-101FDDD8D5D1}">
      <dgm:prSet/>
      <dgm:spPr/>
      <dgm:t>
        <a:bodyPr/>
        <a:lstStyle/>
        <a:p>
          <a:endParaRPr lang="es-ES"/>
        </a:p>
      </dgm:t>
    </dgm:pt>
    <dgm:pt modelId="{B4ECC4F8-2C5B-42EC-9F4B-9A979C01E59C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Generar sensación de seguridad.</a:t>
          </a:r>
        </a:p>
      </dgm:t>
    </dgm:pt>
    <dgm:pt modelId="{60AA3319-D029-4A6E-9AE1-98E9B3F2A1D6}" type="parTrans" cxnId="{EC1B6E48-CA89-444E-B3C1-14822DD1EF70}">
      <dgm:prSet/>
      <dgm:spPr/>
      <dgm:t>
        <a:bodyPr/>
        <a:lstStyle/>
        <a:p>
          <a:endParaRPr lang="es-ES"/>
        </a:p>
      </dgm:t>
    </dgm:pt>
    <dgm:pt modelId="{4439E91C-3B46-4B41-B2C0-116054392490}" type="sibTrans" cxnId="{EC1B6E48-CA89-444E-B3C1-14822DD1EF70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</dgm:pt>
    <dgm:pt modelId="{BF423C89-99BE-42B2-B477-27C3D5FADA21}" type="pres">
      <dgm:prSet presAssocID="{A0C60839-C473-46DD-A322-68FC2196780E}" presName="thickLine" presStyleLbl="alignNode1" presStyleIdx="0" presStyleCnt="2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6"/>
      <dgm:spPr/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6"/>
      <dgm:spPr/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4"/>
      <dgm:spPr/>
    </dgm:pt>
    <dgm:pt modelId="{C9B2C283-55D5-43D1-9FB6-F1963F212136}" type="pres">
      <dgm:prSet presAssocID="{7D24BA58-E4A8-4B35-8EB3-65FA6E94581E}" presName="vertSpace2b" presStyleCnt="0"/>
      <dgm:spPr/>
    </dgm:pt>
    <dgm:pt modelId="{D2ACF1F2-6681-4FCE-A2FD-5D6E467141B6}" type="pres">
      <dgm:prSet presAssocID="{0233AA7C-EE9C-4916-9381-C0A991A47847}" presName="thickLine" presStyleLbl="alignNode1" presStyleIdx="1" presStyleCnt="2"/>
      <dgm:spPr/>
    </dgm:pt>
    <dgm:pt modelId="{C245A380-899C-4C95-A972-A2DC55D9A5B7}" type="pres">
      <dgm:prSet presAssocID="{0233AA7C-EE9C-4916-9381-C0A991A47847}" presName="horz1" presStyleCnt="0"/>
      <dgm:spPr/>
    </dgm:pt>
    <dgm:pt modelId="{7EBE0DCB-6A15-4B04-AE2F-B06D8B74D381}" type="pres">
      <dgm:prSet presAssocID="{0233AA7C-EE9C-4916-9381-C0A991A47847}" presName="tx1" presStyleLbl="revTx" presStyleIdx="2" presStyleCnt="6"/>
      <dgm:spPr/>
    </dgm:pt>
    <dgm:pt modelId="{C09A2566-7F8C-440D-84A4-3A131BD9245D}" type="pres">
      <dgm:prSet presAssocID="{0233AA7C-EE9C-4916-9381-C0A991A47847}" presName="vert1" presStyleCnt="0"/>
      <dgm:spPr/>
    </dgm:pt>
    <dgm:pt modelId="{57C0D9E5-8B16-46AB-9516-9979B3D06B0D}" type="pres">
      <dgm:prSet presAssocID="{8A0FFE10-8B3B-4551-8454-DAA7E637AED2}" presName="vertSpace2a" presStyleCnt="0"/>
      <dgm:spPr/>
    </dgm:pt>
    <dgm:pt modelId="{24D607E7-CA07-42B4-A13D-3CE96C230E31}" type="pres">
      <dgm:prSet presAssocID="{8A0FFE10-8B3B-4551-8454-DAA7E637AED2}" presName="horz2" presStyleCnt="0"/>
      <dgm:spPr/>
    </dgm:pt>
    <dgm:pt modelId="{CFEC985E-50D4-4916-A085-97783DA8F695}" type="pres">
      <dgm:prSet presAssocID="{8A0FFE10-8B3B-4551-8454-DAA7E637AED2}" presName="horzSpace2" presStyleCnt="0"/>
      <dgm:spPr/>
    </dgm:pt>
    <dgm:pt modelId="{C77F5E41-54EA-4036-8D26-A67AE1DE9903}" type="pres">
      <dgm:prSet presAssocID="{8A0FFE10-8B3B-4551-8454-DAA7E637AED2}" presName="tx2" presStyleLbl="revTx" presStyleIdx="3" presStyleCnt="6"/>
      <dgm:spPr/>
    </dgm:pt>
    <dgm:pt modelId="{B42579CC-252E-41D6-8EF0-B81D8690E867}" type="pres">
      <dgm:prSet presAssocID="{8A0FFE10-8B3B-4551-8454-DAA7E637AED2}" presName="vert2" presStyleCnt="0"/>
      <dgm:spPr/>
    </dgm:pt>
    <dgm:pt modelId="{29154913-7015-4148-A4FC-7593E6BF98FD}" type="pres">
      <dgm:prSet presAssocID="{8A0FFE10-8B3B-4551-8454-DAA7E637AED2}" presName="thinLine2b" presStyleLbl="callout" presStyleIdx="1" presStyleCnt="4"/>
      <dgm:spPr/>
    </dgm:pt>
    <dgm:pt modelId="{C5682B8C-517C-42E5-A60E-13522F092983}" type="pres">
      <dgm:prSet presAssocID="{8A0FFE10-8B3B-4551-8454-DAA7E637AED2}" presName="vertSpace2b" presStyleCnt="0"/>
      <dgm:spPr/>
    </dgm:pt>
    <dgm:pt modelId="{D8E22DC5-22F4-4BB1-BEF8-6F3016594CA7}" type="pres">
      <dgm:prSet presAssocID="{1BC24C1C-5A5C-42D7-A9CD-2C57ED857A13}" presName="horz2" presStyleCnt="0"/>
      <dgm:spPr/>
    </dgm:pt>
    <dgm:pt modelId="{50A9CD32-9BA0-4C69-8504-4888FAE5A111}" type="pres">
      <dgm:prSet presAssocID="{1BC24C1C-5A5C-42D7-A9CD-2C57ED857A13}" presName="horzSpace2" presStyleCnt="0"/>
      <dgm:spPr/>
    </dgm:pt>
    <dgm:pt modelId="{112787BC-2B1D-485F-AA82-B7CAD27B1F19}" type="pres">
      <dgm:prSet presAssocID="{1BC24C1C-5A5C-42D7-A9CD-2C57ED857A13}" presName="tx2" presStyleLbl="revTx" presStyleIdx="4" presStyleCnt="6"/>
      <dgm:spPr/>
    </dgm:pt>
    <dgm:pt modelId="{0D746C27-D78C-494D-A225-B9DEC3D76EA4}" type="pres">
      <dgm:prSet presAssocID="{1BC24C1C-5A5C-42D7-A9CD-2C57ED857A13}" presName="vert2" presStyleCnt="0"/>
      <dgm:spPr/>
    </dgm:pt>
    <dgm:pt modelId="{C6D3870D-3D86-47AF-9315-A9B78F3AA7D0}" type="pres">
      <dgm:prSet presAssocID="{1BC24C1C-5A5C-42D7-A9CD-2C57ED857A13}" presName="thinLine2b" presStyleLbl="callout" presStyleIdx="2" presStyleCnt="4"/>
      <dgm:spPr/>
    </dgm:pt>
    <dgm:pt modelId="{73CC3B2C-74E5-4660-8AD6-54BD6613821F}" type="pres">
      <dgm:prSet presAssocID="{1BC24C1C-5A5C-42D7-A9CD-2C57ED857A13}" presName="vertSpace2b" presStyleCnt="0"/>
      <dgm:spPr/>
    </dgm:pt>
    <dgm:pt modelId="{B66A3CAC-338C-4B0E-A366-706D221350F4}" type="pres">
      <dgm:prSet presAssocID="{B4ECC4F8-2C5B-42EC-9F4B-9A979C01E59C}" presName="horz2" presStyleCnt="0"/>
      <dgm:spPr/>
    </dgm:pt>
    <dgm:pt modelId="{C83D9AA9-F000-42FC-8B89-4EC257D2E75E}" type="pres">
      <dgm:prSet presAssocID="{B4ECC4F8-2C5B-42EC-9F4B-9A979C01E59C}" presName="horzSpace2" presStyleCnt="0"/>
      <dgm:spPr/>
    </dgm:pt>
    <dgm:pt modelId="{4DD8C930-7F60-446F-A638-338C36DB9031}" type="pres">
      <dgm:prSet presAssocID="{B4ECC4F8-2C5B-42EC-9F4B-9A979C01E59C}" presName="tx2" presStyleLbl="revTx" presStyleIdx="5" presStyleCnt="6"/>
      <dgm:spPr/>
    </dgm:pt>
    <dgm:pt modelId="{3C512465-09F0-4819-B0B0-748B7A36F78E}" type="pres">
      <dgm:prSet presAssocID="{B4ECC4F8-2C5B-42EC-9F4B-9A979C01E59C}" presName="vert2" presStyleCnt="0"/>
      <dgm:spPr/>
    </dgm:pt>
    <dgm:pt modelId="{4F957E0F-5ED3-425B-B002-26B85D478637}" type="pres">
      <dgm:prSet presAssocID="{B4ECC4F8-2C5B-42EC-9F4B-9A979C01E59C}" presName="thinLine2b" presStyleLbl="callout" presStyleIdx="3" presStyleCnt="4"/>
      <dgm:spPr/>
    </dgm:pt>
    <dgm:pt modelId="{834B0682-8F1F-4583-8DF1-EFAFDB3ECBA9}" type="pres">
      <dgm:prSet presAssocID="{B4ECC4F8-2C5B-42EC-9F4B-9A979C01E59C}" presName="vertSpace2b" presStyleCnt="0"/>
      <dgm:spPr/>
    </dgm:pt>
  </dgm:ptLst>
  <dgm:cxnLst>
    <dgm:cxn modelId="{5925ED11-7A34-4FBC-BC7C-101FDDD8D5D1}" srcId="{0233AA7C-EE9C-4916-9381-C0A991A47847}" destId="{1BC24C1C-5A5C-42D7-A9CD-2C57ED857A13}" srcOrd="1" destOrd="0" parTransId="{AF87CE99-9756-416F-9567-E8687F9A0B9A}" sibTransId="{86A860D5-7CC4-41CD-B0DA-36010D03142E}"/>
    <dgm:cxn modelId="{EC1B6E48-CA89-444E-B3C1-14822DD1EF70}" srcId="{0233AA7C-EE9C-4916-9381-C0A991A47847}" destId="{B4ECC4F8-2C5B-42EC-9F4B-9A979C01E59C}" srcOrd="2" destOrd="0" parTransId="{60AA3319-D029-4A6E-9AE1-98E9B3F2A1D6}" sibTransId="{4439E91C-3B46-4B41-B2C0-116054392490}"/>
    <dgm:cxn modelId="{8620CE6E-58A8-44B2-AC1D-DD2BE88ECDEC}" type="presOf" srcId="{1BC24C1C-5A5C-42D7-A9CD-2C57ED857A13}" destId="{112787BC-2B1D-485F-AA82-B7CAD27B1F19}" srcOrd="0" destOrd="0" presId="urn:microsoft.com/office/officeart/2008/layout/LinedList"/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9E8DC995-A18A-4324-B718-01675013D24F}" type="presOf" srcId="{0233AA7C-EE9C-4916-9381-C0A991A47847}" destId="{7EBE0DCB-6A15-4B04-AE2F-B06D8B74D381}" srcOrd="0" destOrd="0" presId="urn:microsoft.com/office/officeart/2008/layout/LinedList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B7A191C6-95FF-4425-B1E1-9894C437FA2D}" type="presOf" srcId="{B4ECC4F8-2C5B-42EC-9F4B-9A979C01E59C}" destId="{4DD8C930-7F60-446F-A638-338C36DB9031}" srcOrd="0" destOrd="0" presId="urn:microsoft.com/office/officeart/2008/layout/LinedList"/>
    <dgm:cxn modelId="{AA0610DF-3783-4444-AC26-8E33FF27AC27}" type="presOf" srcId="{8A0FFE10-8B3B-4551-8454-DAA7E637AED2}" destId="{C77F5E41-54EA-4036-8D26-A67AE1DE9903}" srcOrd="0" destOrd="0" presId="urn:microsoft.com/office/officeart/2008/layout/LinedList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7B50C6F9-B905-4B49-8BBF-9F6C75E95147}" srcId="{FDCC293E-7B53-4F4D-B09C-4DFDE715F119}" destId="{0233AA7C-EE9C-4916-9381-C0A991A47847}" srcOrd="1" destOrd="0" parTransId="{8F86B567-FA85-473C-AB91-247ED1B12BDB}" sibTransId="{3529086E-4A86-449E-ADB7-188ADCB34CE6}"/>
    <dgm:cxn modelId="{65C8DCFF-B570-47DB-9B86-06DE19087102}" srcId="{0233AA7C-EE9C-4916-9381-C0A991A47847}" destId="{8A0FFE10-8B3B-4551-8454-DAA7E637AED2}" srcOrd="0" destOrd="0" parTransId="{C917D5D6-37CD-4226-A1C9-F03C79E2AD7B}" sibTransId="{514E3463-C19F-41D0-9667-408D7F129CA5}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  <dgm:cxn modelId="{709725EF-2D21-45AD-A0BA-36791A24F137}" type="presParOf" srcId="{8489B97D-B70C-41F5-8FA5-3092BF939EDA}" destId="{D2ACF1F2-6681-4FCE-A2FD-5D6E467141B6}" srcOrd="2" destOrd="0" presId="urn:microsoft.com/office/officeart/2008/layout/LinedList"/>
    <dgm:cxn modelId="{C94B65F9-0A4C-48CB-B4F7-C4906B5E8D98}" type="presParOf" srcId="{8489B97D-B70C-41F5-8FA5-3092BF939EDA}" destId="{C245A380-899C-4C95-A972-A2DC55D9A5B7}" srcOrd="3" destOrd="0" presId="urn:microsoft.com/office/officeart/2008/layout/LinedList"/>
    <dgm:cxn modelId="{9A49325F-1E5C-48E0-BB36-2AD3F20C4748}" type="presParOf" srcId="{C245A380-899C-4C95-A972-A2DC55D9A5B7}" destId="{7EBE0DCB-6A15-4B04-AE2F-B06D8B74D381}" srcOrd="0" destOrd="0" presId="urn:microsoft.com/office/officeart/2008/layout/LinedList"/>
    <dgm:cxn modelId="{B367A921-A8A3-43F9-B2FD-F28F3C72B8B8}" type="presParOf" srcId="{C245A380-899C-4C95-A972-A2DC55D9A5B7}" destId="{C09A2566-7F8C-440D-84A4-3A131BD9245D}" srcOrd="1" destOrd="0" presId="urn:microsoft.com/office/officeart/2008/layout/LinedList"/>
    <dgm:cxn modelId="{8FD46C9D-9897-4718-9109-2C6D5C8E686D}" type="presParOf" srcId="{C09A2566-7F8C-440D-84A4-3A131BD9245D}" destId="{57C0D9E5-8B16-46AB-9516-9979B3D06B0D}" srcOrd="0" destOrd="0" presId="urn:microsoft.com/office/officeart/2008/layout/LinedList"/>
    <dgm:cxn modelId="{58586160-79C8-4E46-B9D0-AAF5C862C02A}" type="presParOf" srcId="{C09A2566-7F8C-440D-84A4-3A131BD9245D}" destId="{24D607E7-CA07-42B4-A13D-3CE96C230E31}" srcOrd="1" destOrd="0" presId="urn:microsoft.com/office/officeart/2008/layout/LinedList"/>
    <dgm:cxn modelId="{0CE2DAF4-B716-42DF-AAA9-612B56AA6DD0}" type="presParOf" srcId="{24D607E7-CA07-42B4-A13D-3CE96C230E31}" destId="{CFEC985E-50D4-4916-A085-97783DA8F695}" srcOrd="0" destOrd="0" presId="urn:microsoft.com/office/officeart/2008/layout/LinedList"/>
    <dgm:cxn modelId="{43435753-AB48-4426-8DF9-19049F3A2961}" type="presParOf" srcId="{24D607E7-CA07-42B4-A13D-3CE96C230E31}" destId="{C77F5E41-54EA-4036-8D26-A67AE1DE9903}" srcOrd="1" destOrd="0" presId="urn:microsoft.com/office/officeart/2008/layout/LinedList"/>
    <dgm:cxn modelId="{3AA5F6ED-488D-4273-8A90-7FCD4D9EC9BB}" type="presParOf" srcId="{24D607E7-CA07-42B4-A13D-3CE96C230E31}" destId="{B42579CC-252E-41D6-8EF0-B81D8690E867}" srcOrd="2" destOrd="0" presId="urn:microsoft.com/office/officeart/2008/layout/LinedList"/>
    <dgm:cxn modelId="{C30A8EED-DBEB-4F92-A3FF-D497BB3CB52D}" type="presParOf" srcId="{C09A2566-7F8C-440D-84A4-3A131BD9245D}" destId="{29154913-7015-4148-A4FC-7593E6BF98FD}" srcOrd="2" destOrd="0" presId="urn:microsoft.com/office/officeart/2008/layout/LinedList"/>
    <dgm:cxn modelId="{BC764349-D0B2-4106-8EF0-CB5FABC8E005}" type="presParOf" srcId="{C09A2566-7F8C-440D-84A4-3A131BD9245D}" destId="{C5682B8C-517C-42E5-A60E-13522F092983}" srcOrd="3" destOrd="0" presId="urn:microsoft.com/office/officeart/2008/layout/LinedList"/>
    <dgm:cxn modelId="{F80A531D-520A-4CCB-BDAE-A7BF9647D364}" type="presParOf" srcId="{C09A2566-7F8C-440D-84A4-3A131BD9245D}" destId="{D8E22DC5-22F4-4BB1-BEF8-6F3016594CA7}" srcOrd="4" destOrd="0" presId="urn:microsoft.com/office/officeart/2008/layout/LinedList"/>
    <dgm:cxn modelId="{B1F5FE87-E191-4FB2-BF12-C7D402897564}" type="presParOf" srcId="{D8E22DC5-22F4-4BB1-BEF8-6F3016594CA7}" destId="{50A9CD32-9BA0-4C69-8504-4888FAE5A111}" srcOrd="0" destOrd="0" presId="urn:microsoft.com/office/officeart/2008/layout/LinedList"/>
    <dgm:cxn modelId="{2E9462A8-69FF-4605-A7C0-846C23C4991E}" type="presParOf" srcId="{D8E22DC5-22F4-4BB1-BEF8-6F3016594CA7}" destId="{112787BC-2B1D-485F-AA82-B7CAD27B1F19}" srcOrd="1" destOrd="0" presId="urn:microsoft.com/office/officeart/2008/layout/LinedList"/>
    <dgm:cxn modelId="{9CD1EDD9-E511-4452-A6D8-236F845363E5}" type="presParOf" srcId="{D8E22DC5-22F4-4BB1-BEF8-6F3016594CA7}" destId="{0D746C27-D78C-494D-A225-B9DEC3D76EA4}" srcOrd="2" destOrd="0" presId="urn:microsoft.com/office/officeart/2008/layout/LinedList"/>
    <dgm:cxn modelId="{AC085143-3296-4769-911F-98D7120D9B95}" type="presParOf" srcId="{C09A2566-7F8C-440D-84A4-3A131BD9245D}" destId="{C6D3870D-3D86-47AF-9315-A9B78F3AA7D0}" srcOrd="5" destOrd="0" presId="urn:microsoft.com/office/officeart/2008/layout/LinedList"/>
    <dgm:cxn modelId="{80A77244-1656-4F99-AF29-72773430CC38}" type="presParOf" srcId="{C09A2566-7F8C-440D-84A4-3A131BD9245D}" destId="{73CC3B2C-74E5-4660-8AD6-54BD6613821F}" srcOrd="6" destOrd="0" presId="urn:microsoft.com/office/officeart/2008/layout/LinedList"/>
    <dgm:cxn modelId="{2FA5FCD2-CB76-40E5-8B97-E10F6DE1FC69}" type="presParOf" srcId="{C09A2566-7F8C-440D-84A4-3A131BD9245D}" destId="{B66A3CAC-338C-4B0E-A366-706D221350F4}" srcOrd="7" destOrd="0" presId="urn:microsoft.com/office/officeart/2008/layout/LinedList"/>
    <dgm:cxn modelId="{2D640657-FCDA-4F3B-8D9A-1187EF1D4181}" type="presParOf" srcId="{B66A3CAC-338C-4B0E-A366-706D221350F4}" destId="{C83D9AA9-F000-42FC-8B89-4EC257D2E75E}" srcOrd="0" destOrd="0" presId="urn:microsoft.com/office/officeart/2008/layout/LinedList"/>
    <dgm:cxn modelId="{C9C76132-D0B2-4D73-A18E-934DB01C9E33}" type="presParOf" srcId="{B66A3CAC-338C-4B0E-A366-706D221350F4}" destId="{4DD8C930-7F60-446F-A638-338C36DB9031}" srcOrd="1" destOrd="0" presId="urn:microsoft.com/office/officeart/2008/layout/LinedList"/>
    <dgm:cxn modelId="{1A421114-4901-45DC-B3FB-AE59D2723E27}" type="presParOf" srcId="{B66A3CAC-338C-4B0E-A366-706D221350F4}" destId="{3C512465-09F0-4819-B0B0-748B7A36F78E}" srcOrd="2" destOrd="0" presId="urn:microsoft.com/office/officeart/2008/layout/LinedList"/>
    <dgm:cxn modelId="{D42A92FB-F886-4390-A8E2-823B0B242C1E}" type="presParOf" srcId="{C09A2566-7F8C-440D-84A4-3A131BD9245D}" destId="{4F957E0F-5ED3-425B-B002-26B85D478637}" srcOrd="8" destOrd="0" presId="urn:microsoft.com/office/officeart/2008/layout/LinedList"/>
    <dgm:cxn modelId="{0AD26F92-2385-4990-9A41-83E039B8F9BE}" type="presParOf" srcId="{C09A2566-7F8C-440D-84A4-3A131BD9245D}" destId="{834B0682-8F1F-4583-8DF1-EFAFDB3ECBA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/>
      <dgm:spPr/>
      <dgm:t>
        <a:bodyPr/>
        <a:lstStyle/>
        <a:p>
          <a:r>
            <a:rPr lang="es-ES" b="1" dirty="0"/>
            <a:t>Principales Bondades</a:t>
          </a:r>
          <a:r>
            <a:rPr lang="es-ES" dirty="0"/>
            <a:t>/fortalezas del Modelo del Aprendizaje</a:t>
          </a:r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/>
      <dgm:spPr/>
      <dgm:t>
        <a:bodyPr/>
        <a:lstStyle/>
        <a:p>
          <a:r>
            <a:rPr lang="es-ES" b="1" dirty="0"/>
            <a:t>Principales Obstáculos </a:t>
          </a:r>
          <a:r>
            <a:rPr lang="es-ES" dirty="0"/>
            <a:t>del Modelo de Aprendizaje</a:t>
          </a:r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4ABF9EA7-2BC9-4E91-900A-80B5CEF51A52}">
      <dgm:prSet phldrT="[Texto]"/>
      <dgm:spPr/>
      <dgm:t>
        <a:bodyPr/>
        <a:lstStyle/>
        <a:p>
          <a:r>
            <a:rPr lang="es-ES" dirty="0"/>
            <a:t>Complicación para mantener el ritmo de desarrollo de las CLAPs. No todas las Asociaciones pueden en las fechas establecidas. No siempre están  disponibles las mismas personas (Policías, Asociaciones …)</a:t>
          </a:r>
        </a:p>
      </dgm:t>
    </dgm:pt>
    <dgm:pt modelId="{3100D324-BCA5-4001-8224-EC3E77F47849}" type="parTrans" cxnId="{CD87C508-5E7E-4423-9E01-62C676569B67}">
      <dgm:prSet/>
      <dgm:spPr/>
      <dgm:t>
        <a:bodyPr/>
        <a:lstStyle/>
        <a:p>
          <a:endParaRPr lang="es-ES"/>
        </a:p>
      </dgm:t>
    </dgm:pt>
    <dgm:pt modelId="{F07A06E3-9832-41D8-9B3D-9B17977855B6}" type="sibTrans" cxnId="{CD87C508-5E7E-4423-9E01-62C676569B67}">
      <dgm:prSet/>
      <dgm:spPr/>
      <dgm:t>
        <a:bodyPr/>
        <a:lstStyle/>
        <a:p>
          <a:endParaRPr lang="es-ES"/>
        </a:p>
      </dgm:t>
    </dgm:pt>
    <dgm:pt modelId="{0F31F607-3588-49F0-9FEF-3903824014BE}">
      <dgm:prSet phldrT="[Texto]"/>
      <dgm:spPr/>
      <dgm:t>
        <a:bodyPr/>
        <a:lstStyle/>
        <a:p>
          <a:r>
            <a:rPr lang="es-ES" dirty="0"/>
            <a:t>La incorporación de nuevas asociaciones a determinadas CLAPs obliga a repetir la información en cada sesión y puede resultar aburrido. Como estrategia, invitar al resto de comuneros a que expliquen el proyecto desde su propia percepción y hacer la actividad más dinámica</a:t>
          </a:r>
        </a:p>
      </dgm:t>
    </dgm:pt>
    <dgm:pt modelId="{2A97A8A6-4A81-48A5-808B-2F74A5FC2791}" type="parTrans" cxnId="{5A6B308F-EDF8-4919-8D0A-3707078771F2}">
      <dgm:prSet/>
      <dgm:spPr/>
      <dgm:t>
        <a:bodyPr/>
        <a:lstStyle/>
        <a:p>
          <a:endParaRPr lang="es-ES"/>
        </a:p>
      </dgm:t>
    </dgm:pt>
    <dgm:pt modelId="{6693B3C4-236F-4C5A-B908-85F736781F18}" type="sibTrans" cxnId="{5A6B308F-EDF8-4919-8D0A-3707078771F2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</dgm:pt>
    <dgm:pt modelId="{BF423C89-99BE-42B2-B477-27C3D5FADA21}" type="pres">
      <dgm:prSet presAssocID="{A0C60839-C473-46DD-A322-68FC2196780E}" presName="thickLine" presStyleLbl="alignNode1" presStyleIdx="0" presStyleCnt="2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4"/>
      <dgm:spPr/>
    </dgm:pt>
    <dgm:pt modelId="{D5AECDAD-5FEC-4599-AC5E-8BA005BA1385}" type="pres">
      <dgm:prSet presAssocID="{A0C60839-C473-46DD-A322-68FC2196780E}" presName="vert1" presStyleCnt="0"/>
      <dgm:spPr/>
    </dgm:pt>
    <dgm:pt modelId="{D2ACF1F2-6681-4FCE-A2FD-5D6E467141B6}" type="pres">
      <dgm:prSet presAssocID="{0233AA7C-EE9C-4916-9381-C0A991A47847}" presName="thickLine" presStyleLbl="alignNode1" presStyleIdx="1" presStyleCnt="2"/>
      <dgm:spPr/>
    </dgm:pt>
    <dgm:pt modelId="{C245A380-899C-4C95-A972-A2DC55D9A5B7}" type="pres">
      <dgm:prSet presAssocID="{0233AA7C-EE9C-4916-9381-C0A991A47847}" presName="horz1" presStyleCnt="0"/>
      <dgm:spPr/>
    </dgm:pt>
    <dgm:pt modelId="{7EBE0DCB-6A15-4B04-AE2F-B06D8B74D381}" type="pres">
      <dgm:prSet presAssocID="{0233AA7C-EE9C-4916-9381-C0A991A47847}" presName="tx1" presStyleLbl="revTx" presStyleIdx="1" presStyleCnt="4"/>
      <dgm:spPr/>
    </dgm:pt>
    <dgm:pt modelId="{C09A2566-7F8C-440D-84A4-3A131BD9245D}" type="pres">
      <dgm:prSet presAssocID="{0233AA7C-EE9C-4916-9381-C0A991A47847}" presName="vert1" presStyleCnt="0"/>
      <dgm:spPr/>
    </dgm:pt>
    <dgm:pt modelId="{4AFC5225-DA69-433F-B9DE-BDE9A8908725}" type="pres">
      <dgm:prSet presAssocID="{4ABF9EA7-2BC9-4E91-900A-80B5CEF51A52}" presName="vertSpace2a" presStyleCnt="0"/>
      <dgm:spPr/>
    </dgm:pt>
    <dgm:pt modelId="{992D7FEF-7CE5-44FF-AB8F-DFDDD2EE1807}" type="pres">
      <dgm:prSet presAssocID="{4ABF9EA7-2BC9-4E91-900A-80B5CEF51A52}" presName="horz2" presStyleCnt="0"/>
      <dgm:spPr/>
    </dgm:pt>
    <dgm:pt modelId="{5FBC5C1E-ACA3-479A-8728-06D33D6F65B2}" type="pres">
      <dgm:prSet presAssocID="{4ABF9EA7-2BC9-4E91-900A-80B5CEF51A52}" presName="horzSpace2" presStyleCnt="0"/>
      <dgm:spPr/>
    </dgm:pt>
    <dgm:pt modelId="{0BFFDDAF-CBFC-4914-A7BD-CFA13D341D5A}" type="pres">
      <dgm:prSet presAssocID="{4ABF9EA7-2BC9-4E91-900A-80B5CEF51A52}" presName="tx2" presStyleLbl="revTx" presStyleIdx="2" presStyleCnt="4"/>
      <dgm:spPr/>
    </dgm:pt>
    <dgm:pt modelId="{5088C02D-1492-4DC9-B91E-429F309B4B74}" type="pres">
      <dgm:prSet presAssocID="{4ABF9EA7-2BC9-4E91-900A-80B5CEF51A52}" presName="vert2" presStyleCnt="0"/>
      <dgm:spPr/>
    </dgm:pt>
    <dgm:pt modelId="{EEE84854-68DD-4E35-8C0F-2195FAF20385}" type="pres">
      <dgm:prSet presAssocID="{4ABF9EA7-2BC9-4E91-900A-80B5CEF51A52}" presName="thinLine2b" presStyleLbl="callout" presStyleIdx="0" presStyleCnt="2"/>
      <dgm:spPr/>
    </dgm:pt>
    <dgm:pt modelId="{CA68C75D-2CB8-4287-821B-697798008E70}" type="pres">
      <dgm:prSet presAssocID="{4ABF9EA7-2BC9-4E91-900A-80B5CEF51A52}" presName="vertSpace2b" presStyleCnt="0"/>
      <dgm:spPr/>
    </dgm:pt>
    <dgm:pt modelId="{4BE45132-38DC-4624-B72C-A037E5486EA9}" type="pres">
      <dgm:prSet presAssocID="{0F31F607-3588-49F0-9FEF-3903824014BE}" presName="horz2" presStyleCnt="0"/>
      <dgm:spPr/>
    </dgm:pt>
    <dgm:pt modelId="{D2E39EA6-6F02-4E5B-B713-09B3E2E6C958}" type="pres">
      <dgm:prSet presAssocID="{0F31F607-3588-49F0-9FEF-3903824014BE}" presName="horzSpace2" presStyleCnt="0"/>
      <dgm:spPr/>
    </dgm:pt>
    <dgm:pt modelId="{99FCB839-F708-4525-96B0-146BB745DA54}" type="pres">
      <dgm:prSet presAssocID="{0F31F607-3588-49F0-9FEF-3903824014BE}" presName="tx2" presStyleLbl="revTx" presStyleIdx="3" presStyleCnt="4"/>
      <dgm:spPr/>
    </dgm:pt>
    <dgm:pt modelId="{420626AA-12FC-43F0-88AA-633E34F70BBA}" type="pres">
      <dgm:prSet presAssocID="{0F31F607-3588-49F0-9FEF-3903824014BE}" presName="vert2" presStyleCnt="0"/>
      <dgm:spPr/>
    </dgm:pt>
    <dgm:pt modelId="{E8BFC80D-9419-4200-B7DE-E15C0CB82981}" type="pres">
      <dgm:prSet presAssocID="{0F31F607-3588-49F0-9FEF-3903824014BE}" presName="thinLine2b" presStyleLbl="callout" presStyleIdx="1" presStyleCnt="2"/>
      <dgm:spPr/>
    </dgm:pt>
    <dgm:pt modelId="{1CACE4F4-1A42-49F8-8179-B3400919FADC}" type="pres">
      <dgm:prSet presAssocID="{0F31F607-3588-49F0-9FEF-3903824014BE}" presName="vertSpace2b" presStyleCnt="0"/>
      <dgm:spPr/>
    </dgm:pt>
  </dgm:ptLst>
  <dgm:cxnLst>
    <dgm:cxn modelId="{CD87C508-5E7E-4423-9E01-62C676569B67}" srcId="{0233AA7C-EE9C-4916-9381-C0A991A47847}" destId="{4ABF9EA7-2BC9-4E91-900A-80B5CEF51A52}" srcOrd="0" destOrd="0" parTransId="{3100D324-BCA5-4001-8224-EC3E77F47849}" sibTransId="{F07A06E3-9832-41D8-9B3D-9B17977855B6}"/>
    <dgm:cxn modelId="{13414E1B-976C-4C30-9479-D43144956EC7}" type="presOf" srcId="{0F31F607-3588-49F0-9FEF-3903824014BE}" destId="{99FCB839-F708-4525-96B0-146BB745DA54}" srcOrd="0" destOrd="0" presId="urn:microsoft.com/office/officeart/2008/layout/LinedList"/>
    <dgm:cxn modelId="{F14E7560-6820-4317-B256-7C2CC88D1DD3}" type="presOf" srcId="{4ABF9EA7-2BC9-4E91-900A-80B5CEF51A52}" destId="{0BFFDDAF-CBFC-4914-A7BD-CFA13D341D5A}" srcOrd="0" destOrd="0" presId="urn:microsoft.com/office/officeart/2008/layout/LinedList"/>
    <dgm:cxn modelId="{5A6B308F-EDF8-4919-8D0A-3707078771F2}" srcId="{0233AA7C-EE9C-4916-9381-C0A991A47847}" destId="{0F31F607-3588-49F0-9FEF-3903824014BE}" srcOrd="1" destOrd="0" parTransId="{2A97A8A6-4A81-48A5-808B-2F74A5FC2791}" sibTransId="{6693B3C4-236F-4C5A-B908-85F736781F18}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9E8DC995-A18A-4324-B718-01675013D24F}" type="presOf" srcId="{0233AA7C-EE9C-4916-9381-C0A991A47847}" destId="{7EBE0DCB-6A15-4B04-AE2F-B06D8B74D381}" srcOrd="0" destOrd="0" presId="urn:microsoft.com/office/officeart/2008/layout/LinedList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7B50C6F9-B905-4B49-8BBF-9F6C75E95147}" srcId="{FDCC293E-7B53-4F4D-B09C-4DFDE715F119}" destId="{0233AA7C-EE9C-4916-9381-C0A991A47847}" srcOrd="1" destOrd="0" parTransId="{8F86B567-FA85-473C-AB91-247ED1B12BDB}" sibTransId="{3529086E-4A86-449E-ADB7-188ADCB34CE6}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709725EF-2D21-45AD-A0BA-36791A24F137}" type="presParOf" srcId="{8489B97D-B70C-41F5-8FA5-3092BF939EDA}" destId="{D2ACF1F2-6681-4FCE-A2FD-5D6E467141B6}" srcOrd="2" destOrd="0" presId="urn:microsoft.com/office/officeart/2008/layout/LinedList"/>
    <dgm:cxn modelId="{C94B65F9-0A4C-48CB-B4F7-C4906B5E8D98}" type="presParOf" srcId="{8489B97D-B70C-41F5-8FA5-3092BF939EDA}" destId="{C245A380-899C-4C95-A972-A2DC55D9A5B7}" srcOrd="3" destOrd="0" presId="urn:microsoft.com/office/officeart/2008/layout/LinedList"/>
    <dgm:cxn modelId="{9A49325F-1E5C-48E0-BB36-2AD3F20C4748}" type="presParOf" srcId="{C245A380-899C-4C95-A972-A2DC55D9A5B7}" destId="{7EBE0DCB-6A15-4B04-AE2F-B06D8B74D381}" srcOrd="0" destOrd="0" presId="urn:microsoft.com/office/officeart/2008/layout/LinedList"/>
    <dgm:cxn modelId="{B367A921-A8A3-43F9-B2FD-F28F3C72B8B8}" type="presParOf" srcId="{C245A380-899C-4C95-A972-A2DC55D9A5B7}" destId="{C09A2566-7F8C-440D-84A4-3A131BD9245D}" srcOrd="1" destOrd="0" presId="urn:microsoft.com/office/officeart/2008/layout/LinedList"/>
    <dgm:cxn modelId="{96B7A4F3-085D-45EB-808E-29D2D095299D}" type="presParOf" srcId="{C09A2566-7F8C-440D-84A4-3A131BD9245D}" destId="{4AFC5225-DA69-433F-B9DE-BDE9A8908725}" srcOrd="0" destOrd="0" presId="urn:microsoft.com/office/officeart/2008/layout/LinedList"/>
    <dgm:cxn modelId="{705E37B7-6747-40ED-8AD8-4549A922A1F3}" type="presParOf" srcId="{C09A2566-7F8C-440D-84A4-3A131BD9245D}" destId="{992D7FEF-7CE5-44FF-AB8F-DFDDD2EE1807}" srcOrd="1" destOrd="0" presId="urn:microsoft.com/office/officeart/2008/layout/LinedList"/>
    <dgm:cxn modelId="{9816CD2B-FCD5-490D-8D51-A5AB3C2271C1}" type="presParOf" srcId="{992D7FEF-7CE5-44FF-AB8F-DFDDD2EE1807}" destId="{5FBC5C1E-ACA3-479A-8728-06D33D6F65B2}" srcOrd="0" destOrd="0" presId="urn:microsoft.com/office/officeart/2008/layout/LinedList"/>
    <dgm:cxn modelId="{541B782A-B834-44EB-AB2E-B76E5AB9AFAA}" type="presParOf" srcId="{992D7FEF-7CE5-44FF-AB8F-DFDDD2EE1807}" destId="{0BFFDDAF-CBFC-4914-A7BD-CFA13D341D5A}" srcOrd="1" destOrd="0" presId="urn:microsoft.com/office/officeart/2008/layout/LinedList"/>
    <dgm:cxn modelId="{42BF2B85-2585-412D-A68B-098166323A90}" type="presParOf" srcId="{992D7FEF-7CE5-44FF-AB8F-DFDDD2EE1807}" destId="{5088C02D-1492-4DC9-B91E-429F309B4B74}" srcOrd="2" destOrd="0" presId="urn:microsoft.com/office/officeart/2008/layout/LinedList"/>
    <dgm:cxn modelId="{68D75B64-654F-45F5-A759-E27117C4C49B}" type="presParOf" srcId="{C09A2566-7F8C-440D-84A4-3A131BD9245D}" destId="{EEE84854-68DD-4E35-8C0F-2195FAF20385}" srcOrd="2" destOrd="0" presId="urn:microsoft.com/office/officeart/2008/layout/LinedList"/>
    <dgm:cxn modelId="{82745631-381F-41AB-8B6F-6B013FAA681E}" type="presParOf" srcId="{C09A2566-7F8C-440D-84A4-3A131BD9245D}" destId="{CA68C75D-2CB8-4287-821B-697798008E70}" srcOrd="3" destOrd="0" presId="urn:microsoft.com/office/officeart/2008/layout/LinedList"/>
    <dgm:cxn modelId="{FE65558B-55CC-4574-9446-1407E6D509D5}" type="presParOf" srcId="{C09A2566-7F8C-440D-84A4-3A131BD9245D}" destId="{4BE45132-38DC-4624-B72C-A037E5486EA9}" srcOrd="4" destOrd="0" presId="urn:microsoft.com/office/officeart/2008/layout/LinedList"/>
    <dgm:cxn modelId="{8EFCDE43-01C4-4692-AC34-54277E2D1838}" type="presParOf" srcId="{4BE45132-38DC-4624-B72C-A037E5486EA9}" destId="{D2E39EA6-6F02-4E5B-B713-09B3E2E6C958}" srcOrd="0" destOrd="0" presId="urn:microsoft.com/office/officeart/2008/layout/LinedList"/>
    <dgm:cxn modelId="{393D0F78-712C-4B1D-9DDB-22A683CEDCA2}" type="presParOf" srcId="{4BE45132-38DC-4624-B72C-A037E5486EA9}" destId="{99FCB839-F708-4525-96B0-146BB745DA54}" srcOrd="1" destOrd="0" presId="urn:microsoft.com/office/officeart/2008/layout/LinedList"/>
    <dgm:cxn modelId="{3578D793-865F-4B18-B201-279D26A16670}" type="presParOf" srcId="{4BE45132-38DC-4624-B72C-A037E5486EA9}" destId="{420626AA-12FC-43F0-88AA-633E34F70BBA}" srcOrd="2" destOrd="0" presId="urn:microsoft.com/office/officeart/2008/layout/LinedList"/>
    <dgm:cxn modelId="{63EF36E1-A1B0-4D9F-8F66-09DEBC43561A}" type="presParOf" srcId="{C09A2566-7F8C-440D-84A4-3A131BD9245D}" destId="{E8BFC80D-9419-4200-B7DE-E15C0CB82981}" srcOrd="5" destOrd="0" presId="urn:microsoft.com/office/officeart/2008/layout/LinedList"/>
    <dgm:cxn modelId="{AABA6EA9-38C4-425B-B8B9-B274AFBDE0EA}" type="presParOf" srcId="{C09A2566-7F8C-440D-84A4-3A131BD9245D}" destId="{1CACE4F4-1A42-49F8-8179-B3400919FAD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CC293E-7B53-4F4D-B09C-4DFDE715F1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C60839-C473-46DD-A322-68FC2196780E}">
      <dgm:prSet phldrT="[Texto]" custT="1"/>
      <dgm:spPr/>
      <dgm:t>
        <a:bodyPr/>
        <a:lstStyle/>
        <a:p>
          <a:r>
            <a:rPr lang="es-ES" sz="2000" b="1" dirty="0"/>
            <a:t>Perspectivas Futuras</a:t>
          </a:r>
          <a:r>
            <a:rPr lang="es-ES" sz="2000" dirty="0"/>
            <a:t>. Estrategias para la Continuidad de las Comunidades más allá de CLARA</a:t>
          </a:r>
        </a:p>
      </dgm:t>
    </dgm:pt>
    <dgm:pt modelId="{F65F2959-CFC6-488C-9000-4750930EE32A}" type="parTrans" cxnId="{650D16C6-4ECD-4B39-AD2F-A10D0A4F616A}">
      <dgm:prSet/>
      <dgm:spPr/>
      <dgm:t>
        <a:bodyPr/>
        <a:lstStyle/>
        <a:p>
          <a:endParaRPr lang="es-ES"/>
        </a:p>
      </dgm:t>
    </dgm:pt>
    <dgm:pt modelId="{50B33A60-61F3-4CFE-928A-EE8C3DE9061B}" type="sibTrans" cxnId="{650D16C6-4ECD-4B39-AD2F-A10D0A4F616A}">
      <dgm:prSet/>
      <dgm:spPr/>
      <dgm:t>
        <a:bodyPr/>
        <a:lstStyle/>
        <a:p>
          <a:endParaRPr lang="es-ES"/>
        </a:p>
      </dgm:t>
    </dgm:pt>
    <dgm:pt modelId="{7D24BA58-E4A8-4B35-8EB3-65FA6E94581E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Creación de vínculos personales con participantes.</a:t>
          </a:r>
        </a:p>
      </dgm:t>
    </dgm:pt>
    <dgm:pt modelId="{25DEAFDD-5FB9-4CF0-97B2-3143411DFC9F}" type="parTrans" cxnId="{850A6372-D4AF-4C7D-AEE5-DA813A6214C6}">
      <dgm:prSet/>
      <dgm:spPr/>
      <dgm:t>
        <a:bodyPr/>
        <a:lstStyle/>
        <a:p>
          <a:endParaRPr lang="es-ES"/>
        </a:p>
      </dgm:t>
    </dgm:pt>
    <dgm:pt modelId="{A4218D74-1267-4457-9489-744E84651A1C}" type="sibTrans" cxnId="{850A6372-D4AF-4C7D-AEE5-DA813A6214C6}">
      <dgm:prSet/>
      <dgm:spPr/>
      <dgm:t>
        <a:bodyPr/>
        <a:lstStyle/>
        <a:p>
          <a:endParaRPr lang="es-ES"/>
        </a:p>
      </dgm:t>
    </dgm:pt>
    <dgm:pt modelId="{13EB136A-DEF9-4D5A-B4E1-C570171B7500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Invitación a eventos, ponencias, cursos formativos…</a:t>
          </a:r>
        </a:p>
      </dgm:t>
    </dgm:pt>
    <dgm:pt modelId="{3E2A36B0-B439-46EE-A370-5BD7694CE2F3}" type="parTrans" cxnId="{BED23452-E2A9-42B3-BC02-FB4851BBA46D}">
      <dgm:prSet/>
      <dgm:spPr/>
      <dgm:t>
        <a:bodyPr/>
        <a:lstStyle/>
        <a:p>
          <a:endParaRPr lang="es-ES"/>
        </a:p>
      </dgm:t>
    </dgm:pt>
    <dgm:pt modelId="{467C7EF4-6230-4D8A-BB4B-5AC7760E1626}" type="sibTrans" cxnId="{BED23452-E2A9-42B3-BC02-FB4851BBA46D}">
      <dgm:prSet/>
      <dgm:spPr/>
      <dgm:t>
        <a:bodyPr/>
        <a:lstStyle/>
        <a:p>
          <a:endParaRPr lang="es-ES"/>
        </a:p>
      </dgm:t>
    </dgm:pt>
    <dgm:pt modelId="{0233AA7C-EE9C-4916-9381-C0A991A47847}">
      <dgm:prSet phldrT="[Texto]"/>
      <dgm:spPr/>
      <dgm:t>
        <a:bodyPr/>
        <a:lstStyle/>
        <a:p>
          <a:r>
            <a:rPr lang="es-ES" b="1" dirty="0">
              <a:solidFill>
                <a:schemeClr val="accent2">
                  <a:lumMod val="75000"/>
                </a:schemeClr>
              </a:solidFill>
            </a:rPr>
            <a:t>Jornadas comunes de convivencia.</a:t>
          </a:r>
        </a:p>
      </dgm:t>
    </dgm:pt>
    <dgm:pt modelId="{8F86B567-FA85-473C-AB91-247ED1B12BDB}" type="parTrans" cxnId="{7B50C6F9-B905-4B49-8BBF-9F6C75E95147}">
      <dgm:prSet/>
      <dgm:spPr/>
      <dgm:t>
        <a:bodyPr/>
        <a:lstStyle/>
        <a:p>
          <a:endParaRPr lang="es-ES"/>
        </a:p>
      </dgm:t>
    </dgm:pt>
    <dgm:pt modelId="{3529086E-4A86-449E-ADB7-188ADCB34CE6}" type="sibTrans" cxnId="{7B50C6F9-B905-4B49-8BBF-9F6C75E95147}">
      <dgm:prSet/>
      <dgm:spPr/>
      <dgm:t>
        <a:bodyPr/>
        <a:lstStyle/>
        <a:p>
          <a:endParaRPr lang="es-ES"/>
        </a:p>
      </dgm:t>
    </dgm:pt>
    <dgm:pt modelId="{8489B97D-B70C-41F5-8FA5-3092BF939EDA}" type="pres">
      <dgm:prSet presAssocID="{FDCC293E-7B53-4F4D-B09C-4DFDE715F119}" presName="vert0" presStyleCnt="0">
        <dgm:presLayoutVars>
          <dgm:dir/>
          <dgm:animOne val="branch"/>
          <dgm:animLvl val="lvl"/>
        </dgm:presLayoutVars>
      </dgm:prSet>
      <dgm:spPr/>
    </dgm:pt>
    <dgm:pt modelId="{BF423C89-99BE-42B2-B477-27C3D5FADA21}" type="pres">
      <dgm:prSet presAssocID="{A0C60839-C473-46DD-A322-68FC2196780E}" presName="thickLine" presStyleLbl="alignNode1" presStyleIdx="0" presStyleCnt="1"/>
      <dgm:spPr/>
    </dgm:pt>
    <dgm:pt modelId="{CD3B254C-BF51-4A0D-9B54-E301577CAA4D}" type="pres">
      <dgm:prSet presAssocID="{A0C60839-C473-46DD-A322-68FC2196780E}" presName="horz1" presStyleCnt="0"/>
      <dgm:spPr/>
    </dgm:pt>
    <dgm:pt modelId="{DC8653FB-30ED-47DA-AFD2-C777DBAAEB51}" type="pres">
      <dgm:prSet presAssocID="{A0C60839-C473-46DD-A322-68FC2196780E}" presName="tx1" presStyleLbl="revTx" presStyleIdx="0" presStyleCnt="4"/>
      <dgm:spPr/>
    </dgm:pt>
    <dgm:pt modelId="{D5AECDAD-5FEC-4599-AC5E-8BA005BA1385}" type="pres">
      <dgm:prSet presAssocID="{A0C60839-C473-46DD-A322-68FC2196780E}" presName="vert1" presStyleCnt="0"/>
      <dgm:spPr/>
    </dgm:pt>
    <dgm:pt modelId="{E6BEB64F-932D-433E-B80A-6F18B81F3E04}" type="pres">
      <dgm:prSet presAssocID="{7D24BA58-E4A8-4B35-8EB3-65FA6E94581E}" presName="vertSpace2a" presStyleCnt="0"/>
      <dgm:spPr/>
    </dgm:pt>
    <dgm:pt modelId="{72A82954-6BA9-4927-A95C-90CD3567AADC}" type="pres">
      <dgm:prSet presAssocID="{7D24BA58-E4A8-4B35-8EB3-65FA6E94581E}" presName="horz2" presStyleCnt="0"/>
      <dgm:spPr/>
    </dgm:pt>
    <dgm:pt modelId="{125EC771-6983-432C-90EA-E8D2157C4839}" type="pres">
      <dgm:prSet presAssocID="{7D24BA58-E4A8-4B35-8EB3-65FA6E94581E}" presName="horzSpace2" presStyleCnt="0"/>
      <dgm:spPr/>
    </dgm:pt>
    <dgm:pt modelId="{69264747-68B6-411E-A19C-11C14F0BD7FE}" type="pres">
      <dgm:prSet presAssocID="{7D24BA58-E4A8-4B35-8EB3-65FA6E94581E}" presName="tx2" presStyleLbl="revTx" presStyleIdx="1" presStyleCnt="4"/>
      <dgm:spPr/>
    </dgm:pt>
    <dgm:pt modelId="{A5C83261-A6A6-4A96-A4DE-263DE5FC8390}" type="pres">
      <dgm:prSet presAssocID="{7D24BA58-E4A8-4B35-8EB3-65FA6E94581E}" presName="vert2" presStyleCnt="0"/>
      <dgm:spPr/>
    </dgm:pt>
    <dgm:pt modelId="{C237CE00-146B-46ED-837B-A9C14594CE2C}" type="pres">
      <dgm:prSet presAssocID="{7D24BA58-E4A8-4B35-8EB3-65FA6E94581E}" presName="thinLine2b" presStyleLbl="callout" presStyleIdx="0" presStyleCnt="3"/>
      <dgm:spPr/>
    </dgm:pt>
    <dgm:pt modelId="{C9B2C283-55D5-43D1-9FB6-F1963F212136}" type="pres">
      <dgm:prSet presAssocID="{7D24BA58-E4A8-4B35-8EB3-65FA6E94581E}" presName="vertSpace2b" presStyleCnt="0"/>
      <dgm:spPr/>
    </dgm:pt>
    <dgm:pt modelId="{3513C63A-8884-4337-9CBA-6F94E143671D}" type="pres">
      <dgm:prSet presAssocID="{13EB136A-DEF9-4D5A-B4E1-C570171B7500}" presName="horz2" presStyleCnt="0"/>
      <dgm:spPr/>
    </dgm:pt>
    <dgm:pt modelId="{37C5EAF7-0E21-4A4F-80CF-A3EB0D528F88}" type="pres">
      <dgm:prSet presAssocID="{13EB136A-DEF9-4D5A-B4E1-C570171B7500}" presName="horzSpace2" presStyleCnt="0"/>
      <dgm:spPr/>
    </dgm:pt>
    <dgm:pt modelId="{6FEB6064-FEE7-4169-8CBD-267ED18B9A50}" type="pres">
      <dgm:prSet presAssocID="{13EB136A-DEF9-4D5A-B4E1-C570171B7500}" presName="tx2" presStyleLbl="revTx" presStyleIdx="2" presStyleCnt="4"/>
      <dgm:spPr/>
    </dgm:pt>
    <dgm:pt modelId="{2FF9BCAB-C9D5-4B4D-AF71-8A4AAA65D5D2}" type="pres">
      <dgm:prSet presAssocID="{13EB136A-DEF9-4D5A-B4E1-C570171B7500}" presName="vert2" presStyleCnt="0"/>
      <dgm:spPr/>
    </dgm:pt>
    <dgm:pt modelId="{66904F97-07D2-4FDC-AC27-823963C84594}" type="pres">
      <dgm:prSet presAssocID="{13EB136A-DEF9-4D5A-B4E1-C570171B7500}" presName="thinLine2b" presStyleLbl="callout" presStyleIdx="1" presStyleCnt="3"/>
      <dgm:spPr/>
    </dgm:pt>
    <dgm:pt modelId="{71F80711-73AD-4D2E-A3A5-09A522574A60}" type="pres">
      <dgm:prSet presAssocID="{13EB136A-DEF9-4D5A-B4E1-C570171B7500}" presName="vertSpace2b" presStyleCnt="0"/>
      <dgm:spPr/>
    </dgm:pt>
    <dgm:pt modelId="{24F5D954-1F3F-457F-A229-CB3A846C1977}" type="pres">
      <dgm:prSet presAssocID="{0233AA7C-EE9C-4916-9381-C0A991A47847}" presName="horz2" presStyleCnt="0"/>
      <dgm:spPr/>
    </dgm:pt>
    <dgm:pt modelId="{E994575D-1CC3-4920-A1E7-8F552C0BDB79}" type="pres">
      <dgm:prSet presAssocID="{0233AA7C-EE9C-4916-9381-C0A991A47847}" presName="horzSpace2" presStyleCnt="0"/>
      <dgm:spPr/>
    </dgm:pt>
    <dgm:pt modelId="{F6D197B6-F34D-4BDA-BDF1-21F6ADE59196}" type="pres">
      <dgm:prSet presAssocID="{0233AA7C-EE9C-4916-9381-C0A991A47847}" presName="tx2" presStyleLbl="revTx" presStyleIdx="3" presStyleCnt="4"/>
      <dgm:spPr/>
    </dgm:pt>
    <dgm:pt modelId="{CBC7E370-FE84-460D-9623-35391DFD6D48}" type="pres">
      <dgm:prSet presAssocID="{0233AA7C-EE9C-4916-9381-C0A991A47847}" presName="vert2" presStyleCnt="0"/>
      <dgm:spPr/>
    </dgm:pt>
    <dgm:pt modelId="{25AD8590-73CA-4A34-A8E3-5EF54D06A58B}" type="pres">
      <dgm:prSet presAssocID="{0233AA7C-EE9C-4916-9381-C0A991A47847}" presName="thinLine2b" presStyleLbl="callout" presStyleIdx="2" presStyleCnt="3"/>
      <dgm:spPr/>
    </dgm:pt>
    <dgm:pt modelId="{D49FD571-67E8-4380-AC91-86E4171D9ACF}" type="pres">
      <dgm:prSet presAssocID="{0233AA7C-EE9C-4916-9381-C0A991A47847}" presName="vertSpace2b" presStyleCnt="0"/>
      <dgm:spPr/>
    </dgm:pt>
  </dgm:ptLst>
  <dgm:cxnLst>
    <dgm:cxn modelId="{C57E0B00-8500-436C-84B6-63FBB5E3605B}" type="presOf" srcId="{0233AA7C-EE9C-4916-9381-C0A991A47847}" destId="{F6D197B6-F34D-4BDA-BDF1-21F6ADE59196}" srcOrd="0" destOrd="0" presId="urn:microsoft.com/office/officeart/2008/layout/LinedList"/>
    <dgm:cxn modelId="{E3735B45-6A3F-46CA-987B-61CE5C1FBC8E}" type="presOf" srcId="{13EB136A-DEF9-4D5A-B4E1-C570171B7500}" destId="{6FEB6064-FEE7-4169-8CBD-267ED18B9A50}" srcOrd="0" destOrd="0" presId="urn:microsoft.com/office/officeart/2008/layout/LinedList"/>
    <dgm:cxn modelId="{BED23452-E2A9-42B3-BC02-FB4851BBA46D}" srcId="{A0C60839-C473-46DD-A322-68FC2196780E}" destId="{13EB136A-DEF9-4D5A-B4E1-C570171B7500}" srcOrd="1" destOrd="0" parTransId="{3E2A36B0-B439-46EE-A370-5BD7694CE2F3}" sibTransId="{467C7EF4-6230-4D8A-BB4B-5AC7760E1626}"/>
    <dgm:cxn modelId="{850A6372-D4AF-4C7D-AEE5-DA813A6214C6}" srcId="{A0C60839-C473-46DD-A322-68FC2196780E}" destId="{7D24BA58-E4A8-4B35-8EB3-65FA6E94581E}" srcOrd="0" destOrd="0" parTransId="{25DEAFDD-5FB9-4CF0-97B2-3143411DFC9F}" sibTransId="{A4218D74-1267-4457-9489-744E84651A1C}"/>
    <dgm:cxn modelId="{1A330C92-7331-4559-BDC8-96A6E1FBC37F}" type="presOf" srcId="{A0C60839-C473-46DD-A322-68FC2196780E}" destId="{DC8653FB-30ED-47DA-AFD2-C777DBAAEB51}" srcOrd="0" destOrd="0" presId="urn:microsoft.com/office/officeart/2008/layout/LinedList"/>
    <dgm:cxn modelId="{B9AD18B8-E589-44E5-874F-2E3B97E44D34}" type="presOf" srcId="{7D24BA58-E4A8-4B35-8EB3-65FA6E94581E}" destId="{69264747-68B6-411E-A19C-11C14F0BD7FE}" srcOrd="0" destOrd="0" presId="urn:microsoft.com/office/officeart/2008/layout/LinedList"/>
    <dgm:cxn modelId="{650D16C6-4ECD-4B39-AD2F-A10D0A4F616A}" srcId="{FDCC293E-7B53-4F4D-B09C-4DFDE715F119}" destId="{A0C60839-C473-46DD-A322-68FC2196780E}" srcOrd="0" destOrd="0" parTransId="{F65F2959-CFC6-488C-9000-4750930EE32A}" sibTransId="{50B33A60-61F3-4CFE-928A-EE8C3DE9061B}"/>
    <dgm:cxn modelId="{2E5D11F2-8A74-4395-B635-183240AB3DB6}" type="presOf" srcId="{FDCC293E-7B53-4F4D-B09C-4DFDE715F119}" destId="{8489B97D-B70C-41F5-8FA5-3092BF939EDA}" srcOrd="0" destOrd="0" presId="urn:microsoft.com/office/officeart/2008/layout/LinedList"/>
    <dgm:cxn modelId="{7B50C6F9-B905-4B49-8BBF-9F6C75E95147}" srcId="{A0C60839-C473-46DD-A322-68FC2196780E}" destId="{0233AA7C-EE9C-4916-9381-C0A991A47847}" srcOrd="2" destOrd="0" parTransId="{8F86B567-FA85-473C-AB91-247ED1B12BDB}" sibTransId="{3529086E-4A86-449E-ADB7-188ADCB34CE6}"/>
    <dgm:cxn modelId="{A4C468B7-5BD1-4F12-96C0-452A585EDDF6}" type="presParOf" srcId="{8489B97D-B70C-41F5-8FA5-3092BF939EDA}" destId="{BF423C89-99BE-42B2-B477-27C3D5FADA21}" srcOrd="0" destOrd="0" presId="urn:microsoft.com/office/officeart/2008/layout/LinedList"/>
    <dgm:cxn modelId="{1064F895-A26D-48D2-A8B5-304E8402BC1C}" type="presParOf" srcId="{8489B97D-B70C-41F5-8FA5-3092BF939EDA}" destId="{CD3B254C-BF51-4A0D-9B54-E301577CAA4D}" srcOrd="1" destOrd="0" presId="urn:microsoft.com/office/officeart/2008/layout/LinedList"/>
    <dgm:cxn modelId="{8EBCAFB2-52A0-41A7-B0FA-8D36451C2986}" type="presParOf" srcId="{CD3B254C-BF51-4A0D-9B54-E301577CAA4D}" destId="{DC8653FB-30ED-47DA-AFD2-C777DBAAEB51}" srcOrd="0" destOrd="0" presId="urn:microsoft.com/office/officeart/2008/layout/LinedList"/>
    <dgm:cxn modelId="{D6300A03-DFD1-4215-8902-27AD09F6E154}" type="presParOf" srcId="{CD3B254C-BF51-4A0D-9B54-E301577CAA4D}" destId="{D5AECDAD-5FEC-4599-AC5E-8BA005BA1385}" srcOrd="1" destOrd="0" presId="urn:microsoft.com/office/officeart/2008/layout/LinedList"/>
    <dgm:cxn modelId="{F0059C15-2A71-4C45-8633-781F608F77BD}" type="presParOf" srcId="{D5AECDAD-5FEC-4599-AC5E-8BA005BA1385}" destId="{E6BEB64F-932D-433E-B80A-6F18B81F3E04}" srcOrd="0" destOrd="0" presId="urn:microsoft.com/office/officeart/2008/layout/LinedList"/>
    <dgm:cxn modelId="{1CFEEB75-CCC3-4D8C-8969-2D579BBBE67D}" type="presParOf" srcId="{D5AECDAD-5FEC-4599-AC5E-8BA005BA1385}" destId="{72A82954-6BA9-4927-A95C-90CD3567AADC}" srcOrd="1" destOrd="0" presId="urn:microsoft.com/office/officeart/2008/layout/LinedList"/>
    <dgm:cxn modelId="{44B2ED69-E745-43CE-A616-282487164C83}" type="presParOf" srcId="{72A82954-6BA9-4927-A95C-90CD3567AADC}" destId="{125EC771-6983-432C-90EA-E8D2157C4839}" srcOrd="0" destOrd="0" presId="urn:microsoft.com/office/officeart/2008/layout/LinedList"/>
    <dgm:cxn modelId="{540A5A43-3370-46E4-A205-F17C8FFF2601}" type="presParOf" srcId="{72A82954-6BA9-4927-A95C-90CD3567AADC}" destId="{69264747-68B6-411E-A19C-11C14F0BD7FE}" srcOrd="1" destOrd="0" presId="urn:microsoft.com/office/officeart/2008/layout/LinedList"/>
    <dgm:cxn modelId="{C88D9E81-504C-4C9C-A81B-D3806DEC93A2}" type="presParOf" srcId="{72A82954-6BA9-4927-A95C-90CD3567AADC}" destId="{A5C83261-A6A6-4A96-A4DE-263DE5FC8390}" srcOrd="2" destOrd="0" presId="urn:microsoft.com/office/officeart/2008/layout/LinedList"/>
    <dgm:cxn modelId="{D4AA390E-6DB5-4B97-931B-6842D585F36D}" type="presParOf" srcId="{D5AECDAD-5FEC-4599-AC5E-8BA005BA1385}" destId="{C237CE00-146B-46ED-837B-A9C14594CE2C}" srcOrd="2" destOrd="0" presId="urn:microsoft.com/office/officeart/2008/layout/LinedList"/>
    <dgm:cxn modelId="{15AD5DC8-49D2-431F-8836-FCF43CCA7338}" type="presParOf" srcId="{D5AECDAD-5FEC-4599-AC5E-8BA005BA1385}" destId="{C9B2C283-55D5-43D1-9FB6-F1963F212136}" srcOrd="3" destOrd="0" presId="urn:microsoft.com/office/officeart/2008/layout/LinedList"/>
    <dgm:cxn modelId="{3FCB2652-4C49-4666-A54C-443E35B73228}" type="presParOf" srcId="{D5AECDAD-5FEC-4599-AC5E-8BA005BA1385}" destId="{3513C63A-8884-4337-9CBA-6F94E143671D}" srcOrd="4" destOrd="0" presId="urn:microsoft.com/office/officeart/2008/layout/LinedList"/>
    <dgm:cxn modelId="{C6C100D7-D47C-4524-92E0-A9C49A23CFB7}" type="presParOf" srcId="{3513C63A-8884-4337-9CBA-6F94E143671D}" destId="{37C5EAF7-0E21-4A4F-80CF-A3EB0D528F88}" srcOrd="0" destOrd="0" presId="urn:microsoft.com/office/officeart/2008/layout/LinedList"/>
    <dgm:cxn modelId="{017E6FFA-C6F7-47AE-970B-5C5C63DEF2B3}" type="presParOf" srcId="{3513C63A-8884-4337-9CBA-6F94E143671D}" destId="{6FEB6064-FEE7-4169-8CBD-267ED18B9A50}" srcOrd="1" destOrd="0" presId="urn:microsoft.com/office/officeart/2008/layout/LinedList"/>
    <dgm:cxn modelId="{30346C00-8D0C-45FF-9709-E269E6489DA8}" type="presParOf" srcId="{3513C63A-8884-4337-9CBA-6F94E143671D}" destId="{2FF9BCAB-C9D5-4B4D-AF71-8A4AAA65D5D2}" srcOrd="2" destOrd="0" presId="urn:microsoft.com/office/officeart/2008/layout/LinedList"/>
    <dgm:cxn modelId="{39C6B93C-51AF-40C2-885D-B403031DB895}" type="presParOf" srcId="{D5AECDAD-5FEC-4599-AC5E-8BA005BA1385}" destId="{66904F97-07D2-4FDC-AC27-823963C84594}" srcOrd="5" destOrd="0" presId="urn:microsoft.com/office/officeart/2008/layout/LinedList"/>
    <dgm:cxn modelId="{270BB5DF-1D40-4CF5-AFBC-A7DDEF9238DB}" type="presParOf" srcId="{D5AECDAD-5FEC-4599-AC5E-8BA005BA1385}" destId="{71F80711-73AD-4D2E-A3A5-09A522574A60}" srcOrd="6" destOrd="0" presId="urn:microsoft.com/office/officeart/2008/layout/LinedList"/>
    <dgm:cxn modelId="{2192EF85-4545-4231-B77B-86205A7FF862}" type="presParOf" srcId="{D5AECDAD-5FEC-4599-AC5E-8BA005BA1385}" destId="{24F5D954-1F3F-457F-A229-CB3A846C1977}" srcOrd="7" destOrd="0" presId="urn:microsoft.com/office/officeart/2008/layout/LinedList"/>
    <dgm:cxn modelId="{278E5D3B-553F-4225-A6AA-8271541982B6}" type="presParOf" srcId="{24F5D954-1F3F-457F-A229-CB3A846C1977}" destId="{E994575D-1CC3-4920-A1E7-8F552C0BDB79}" srcOrd="0" destOrd="0" presId="urn:microsoft.com/office/officeart/2008/layout/LinedList"/>
    <dgm:cxn modelId="{403F4412-3139-400A-9B1A-AF45F50A017F}" type="presParOf" srcId="{24F5D954-1F3F-457F-A229-CB3A846C1977}" destId="{F6D197B6-F34D-4BDA-BDF1-21F6ADE59196}" srcOrd="1" destOrd="0" presId="urn:microsoft.com/office/officeart/2008/layout/LinedList"/>
    <dgm:cxn modelId="{E25B6AFC-DF1C-4BDC-8914-4F2376265363}" type="presParOf" srcId="{24F5D954-1F3F-457F-A229-CB3A846C1977}" destId="{CBC7E370-FE84-460D-9623-35391DFD6D48}" srcOrd="2" destOrd="0" presId="urn:microsoft.com/office/officeart/2008/layout/LinedList"/>
    <dgm:cxn modelId="{82C288CD-7077-4D9C-9AD2-68A3451AFF94}" type="presParOf" srcId="{D5AECDAD-5FEC-4599-AC5E-8BA005BA1385}" destId="{25AD8590-73CA-4A34-A8E3-5EF54D06A58B}" srcOrd="8" destOrd="0" presId="urn:microsoft.com/office/officeart/2008/layout/LinedList"/>
    <dgm:cxn modelId="{E05DC365-DEBF-4298-9B8B-4FC38FE7448C}" type="presParOf" srcId="{D5AECDAD-5FEC-4599-AC5E-8BA005BA1385}" destId="{D49FD571-67E8-4380-AC91-86E4171D9AC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0"/>
          <a:ext cx="162560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Objetivos Iniciales </a:t>
          </a:r>
          <a:r>
            <a:rPr lang="es-ES" sz="2200" kern="1200" dirty="0"/>
            <a:t>o expectativas de la CLAP</a:t>
          </a:r>
        </a:p>
      </dsp:txBody>
      <dsp:txXfrm>
        <a:off x="0" y="0"/>
        <a:ext cx="1625600" cy="2709333"/>
      </dsp:txXfrm>
    </dsp:sp>
    <dsp:sp modelId="{69264747-68B6-411E-A19C-11C14F0BD7FE}">
      <dsp:nvSpPr>
        <dsp:cNvPr id="0" name=""/>
        <dsp:cNvSpPr/>
      </dsp:nvSpPr>
      <dsp:spPr>
        <a:xfrm>
          <a:off x="1747520" y="123031"/>
          <a:ext cx="6380480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Definición del producto o productos  a llevar a cabo durante las CLAPS.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Establecimiento de canales de comunicación con el tejido asociativo de la ciudad.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Compromiso por parte de las personas integrantes de la CLAP.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Cumplimiento de las normas establecidas.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Generación de contenido (biblioteca humana).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Tener capacidad de transmitir al resto de la plantilla los objetivos fijados.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1747520" y="123031"/>
        <a:ext cx="6380480" cy="2460625"/>
      </dsp:txXfrm>
    </dsp:sp>
    <dsp:sp modelId="{C237CE00-146B-46ED-837B-A9C14594CE2C}">
      <dsp:nvSpPr>
        <dsp:cNvPr id="0" name=""/>
        <dsp:cNvSpPr/>
      </dsp:nvSpPr>
      <dsp:spPr>
        <a:xfrm>
          <a:off x="1625599" y="258365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CF1F2-6681-4FCE-A2FD-5D6E467141B6}">
      <dsp:nvSpPr>
        <dsp:cNvPr id="0" name=""/>
        <dsp:cNvSpPr/>
      </dsp:nvSpPr>
      <dsp:spPr>
        <a:xfrm>
          <a:off x="0" y="2709333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E0DCB-6A15-4B04-AE2F-B06D8B74D381}">
      <dsp:nvSpPr>
        <dsp:cNvPr id="0" name=""/>
        <dsp:cNvSpPr/>
      </dsp:nvSpPr>
      <dsp:spPr>
        <a:xfrm>
          <a:off x="0" y="2709333"/>
          <a:ext cx="162560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Objetivos alcanzados </a:t>
          </a:r>
          <a:r>
            <a:rPr lang="es-ES" sz="2200" kern="1200" dirty="0"/>
            <a:t>o resultados de la CLAP </a:t>
          </a:r>
        </a:p>
      </dsp:txBody>
      <dsp:txXfrm>
        <a:off x="0" y="2709333"/>
        <a:ext cx="1625600" cy="2709333"/>
      </dsp:txXfrm>
    </dsp:sp>
    <dsp:sp modelId="{0BFFDDAF-CBFC-4914-A7BD-CFA13D341D5A}">
      <dsp:nvSpPr>
        <dsp:cNvPr id="0" name=""/>
        <dsp:cNvSpPr/>
      </dsp:nvSpPr>
      <dsp:spPr>
        <a:xfrm>
          <a:off x="1747520" y="2751666"/>
          <a:ext cx="6380480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Elaboración de dos productos finalizados.</a:t>
          </a:r>
        </a:p>
      </dsp:txBody>
      <dsp:txXfrm>
        <a:off x="1747520" y="2751666"/>
        <a:ext cx="6380480" cy="846666"/>
      </dsp:txXfrm>
    </dsp:sp>
    <dsp:sp modelId="{EEE84854-68DD-4E35-8C0F-2195FAF20385}">
      <dsp:nvSpPr>
        <dsp:cNvPr id="0" name=""/>
        <dsp:cNvSpPr/>
      </dsp:nvSpPr>
      <dsp:spPr>
        <a:xfrm>
          <a:off x="1625599" y="3598333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CB839-F708-4525-96B0-146BB745DA54}">
      <dsp:nvSpPr>
        <dsp:cNvPr id="0" name=""/>
        <dsp:cNvSpPr/>
      </dsp:nvSpPr>
      <dsp:spPr>
        <a:xfrm>
          <a:off x="1747520" y="3640666"/>
          <a:ext cx="6380480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Formación y sensibilización, llevando a cabo los objetivos de uno de los productos elegidos.</a:t>
          </a:r>
        </a:p>
      </dsp:txBody>
      <dsp:txXfrm>
        <a:off x="1747520" y="3640666"/>
        <a:ext cx="6380480" cy="846666"/>
      </dsp:txXfrm>
    </dsp:sp>
    <dsp:sp modelId="{E8BFC80D-9419-4200-B7DE-E15C0CB82981}">
      <dsp:nvSpPr>
        <dsp:cNvPr id="0" name=""/>
        <dsp:cNvSpPr/>
      </dsp:nvSpPr>
      <dsp:spPr>
        <a:xfrm>
          <a:off x="1625599" y="4487333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06BD5-A853-4080-A1D7-E00A9C118645}">
      <dsp:nvSpPr>
        <dsp:cNvPr id="0" name=""/>
        <dsp:cNvSpPr/>
      </dsp:nvSpPr>
      <dsp:spPr>
        <a:xfrm>
          <a:off x="1747520" y="4513885"/>
          <a:ext cx="6380480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Creación de canales de comunicación con Asociaciones, otras Áreas del Ayuntamiento, Fiscalía …</a:t>
          </a:r>
        </a:p>
      </dsp:txBody>
      <dsp:txXfrm>
        <a:off x="1747520" y="4513885"/>
        <a:ext cx="6380480" cy="846666"/>
      </dsp:txXfrm>
    </dsp:sp>
    <dsp:sp modelId="{FA97C027-2B4C-4A37-A869-9158E7A2B253}">
      <dsp:nvSpPr>
        <dsp:cNvPr id="0" name=""/>
        <dsp:cNvSpPr/>
      </dsp:nvSpPr>
      <dsp:spPr>
        <a:xfrm>
          <a:off x="1625599" y="5376333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0"/>
          <a:ext cx="1974183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Cuestiones</a:t>
          </a:r>
          <a:r>
            <a:rPr lang="es-ES" sz="2000" kern="1200" baseline="0" dirty="0"/>
            <a:t> que podrían mejorarse en la transferibilidad del Modelo de  las Comunidades Locales </a:t>
          </a:r>
          <a:endParaRPr lang="es-ES" sz="2000" kern="1200" dirty="0"/>
        </a:p>
      </dsp:txBody>
      <dsp:txXfrm>
        <a:off x="0" y="0"/>
        <a:ext cx="1974183" cy="5418667"/>
      </dsp:txXfrm>
    </dsp:sp>
    <dsp:sp modelId="{69264747-68B6-411E-A19C-11C14F0BD7FE}">
      <dsp:nvSpPr>
        <dsp:cNvPr id="0" name=""/>
        <dsp:cNvSpPr/>
      </dsp:nvSpPr>
      <dsp:spPr>
        <a:xfrm>
          <a:off x="2089435" y="84666"/>
          <a:ext cx="6031547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Formación continua genérica y especializada.</a:t>
          </a:r>
        </a:p>
      </dsp:txBody>
      <dsp:txXfrm>
        <a:off x="2089435" y="84666"/>
        <a:ext cx="6031547" cy="1693333"/>
      </dsp:txXfrm>
    </dsp:sp>
    <dsp:sp modelId="{C237CE00-146B-46ED-837B-A9C14594CE2C}">
      <dsp:nvSpPr>
        <dsp:cNvPr id="0" name=""/>
        <dsp:cNvSpPr/>
      </dsp:nvSpPr>
      <dsp:spPr>
        <a:xfrm>
          <a:off x="1974183" y="1778000"/>
          <a:ext cx="614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B6064-FEE7-4169-8CBD-267ED18B9A50}">
      <dsp:nvSpPr>
        <dsp:cNvPr id="0" name=""/>
        <dsp:cNvSpPr/>
      </dsp:nvSpPr>
      <dsp:spPr>
        <a:xfrm>
          <a:off x="2089435" y="1862666"/>
          <a:ext cx="6031547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Actualización permanente de protocolos de intervención.</a:t>
          </a:r>
        </a:p>
      </dsp:txBody>
      <dsp:txXfrm>
        <a:off x="2089435" y="1862666"/>
        <a:ext cx="6031547" cy="1693333"/>
      </dsp:txXfrm>
    </dsp:sp>
    <dsp:sp modelId="{66904F97-07D2-4FDC-AC27-823963C84594}">
      <dsp:nvSpPr>
        <dsp:cNvPr id="0" name=""/>
        <dsp:cNvSpPr/>
      </dsp:nvSpPr>
      <dsp:spPr>
        <a:xfrm>
          <a:off x="1974183" y="3556000"/>
          <a:ext cx="614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197B6-F34D-4BDA-BDF1-21F6ADE59196}">
      <dsp:nvSpPr>
        <dsp:cNvPr id="0" name=""/>
        <dsp:cNvSpPr/>
      </dsp:nvSpPr>
      <dsp:spPr>
        <a:xfrm>
          <a:off x="2089435" y="3640666"/>
          <a:ext cx="6031547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Creación de una comisión de seguimiento de los productos, con los mismos componentes de la CLAP</a:t>
          </a:r>
        </a:p>
      </dsp:txBody>
      <dsp:txXfrm>
        <a:off x="2089435" y="3640666"/>
        <a:ext cx="6031547" cy="1693333"/>
      </dsp:txXfrm>
    </dsp:sp>
    <dsp:sp modelId="{25AD8590-73CA-4A34-A8E3-5EF54D06A58B}">
      <dsp:nvSpPr>
        <dsp:cNvPr id="0" name=""/>
        <dsp:cNvSpPr/>
      </dsp:nvSpPr>
      <dsp:spPr>
        <a:xfrm>
          <a:off x="1974183" y="5334000"/>
          <a:ext cx="614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68201"/>
          <a:ext cx="7046012" cy="86872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SESIONES CELEBRADAS</a:t>
          </a:r>
        </a:p>
      </dsp:txBody>
      <dsp:txXfrm>
        <a:off x="42408" y="110609"/>
        <a:ext cx="6961196" cy="783909"/>
      </dsp:txXfrm>
    </dsp:sp>
    <dsp:sp modelId="{29B3CFFC-DB43-4F1D-AAC1-EDE51B240B83}">
      <dsp:nvSpPr>
        <dsp:cNvPr id="0" name=""/>
        <dsp:cNvSpPr/>
      </dsp:nvSpPr>
      <dsp:spPr>
        <a:xfrm>
          <a:off x="0" y="915861"/>
          <a:ext cx="7046012" cy="355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71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Día 18/11/2020 (presencial)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Día 25/11/2020 (presencial)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Día 15/12/2020 (presencial)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Día 26/03/2021 (presencial)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Día 30/04/2021 (presencial)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Día 03/06/2021 (presencial)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Día 17/06/2021 (presencial)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600" kern="1200" dirty="0"/>
            <a:t>Día 28/09/2021 (presencial)</a:t>
          </a:r>
        </a:p>
      </dsp:txBody>
      <dsp:txXfrm>
        <a:off x="0" y="915861"/>
        <a:ext cx="7046012" cy="3552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Garamond" panose="02020404030301010803" pitchFamily="18" charset="0"/>
            </a:rPr>
            <a:t>VISITAS REALIZADAS</a:t>
          </a:r>
          <a:endParaRPr lang="es-ES" sz="1800" kern="1200" dirty="0"/>
        </a:p>
      </dsp:txBody>
      <dsp:txXfrm>
        <a:off x="0" y="0"/>
        <a:ext cx="1625600" cy="5418667"/>
      </dsp:txXfrm>
    </dsp:sp>
    <dsp:sp modelId="{69264747-68B6-411E-A19C-11C14F0BD7FE}">
      <dsp:nvSpPr>
        <dsp:cNvPr id="0" name=""/>
        <dsp:cNvSpPr/>
      </dsp:nvSpPr>
      <dsp:spPr>
        <a:xfrm>
          <a:off x="109204" y="560933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dirty="0"/>
            <a:t>Málaga Acoge	</a:t>
          </a:r>
        </a:p>
      </dsp:txBody>
      <dsp:txXfrm>
        <a:off x="109204" y="560933"/>
        <a:ext cx="6380480" cy="1693333"/>
      </dsp:txXfrm>
    </dsp:sp>
    <dsp:sp modelId="{C237CE00-146B-46ED-837B-A9C14594CE2C}">
      <dsp:nvSpPr>
        <dsp:cNvPr id="0" name=""/>
        <dsp:cNvSpPr/>
      </dsp:nvSpPr>
      <dsp:spPr>
        <a:xfrm>
          <a:off x="1625599" y="1778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B6064-FEE7-4169-8CBD-267ED18B9A50}">
      <dsp:nvSpPr>
        <dsp:cNvPr id="0" name=""/>
        <dsp:cNvSpPr/>
      </dsp:nvSpPr>
      <dsp:spPr>
        <a:xfrm>
          <a:off x="99633" y="2100698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dirty="0"/>
            <a:t>Asociación Marroquí	</a:t>
          </a:r>
        </a:p>
      </dsp:txBody>
      <dsp:txXfrm>
        <a:off x="99633" y="2100698"/>
        <a:ext cx="6380480" cy="1693333"/>
      </dsp:txXfrm>
    </dsp:sp>
    <dsp:sp modelId="{66904F97-07D2-4FDC-AC27-823963C84594}">
      <dsp:nvSpPr>
        <dsp:cNvPr id="0" name=""/>
        <dsp:cNvSpPr/>
      </dsp:nvSpPr>
      <dsp:spPr>
        <a:xfrm>
          <a:off x="1625599" y="3556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197B6-F34D-4BDA-BDF1-21F6ADE59196}">
      <dsp:nvSpPr>
        <dsp:cNvPr id="0" name=""/>
        <dsp:cNvSpPr/>
      </dsp:nvSpPr>
      <dsp:spPr>
        <a:xfrm>
          <a:off x="99888" y="3602583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 dirty="0"/>
            <a:t>Mezquita de Málaga</a:t>
          </a:r>
        </a:p>
      </dsp:txBody>
      <dsp:txXfrm>
        <a:off x="99888" y="3602583"/>
        <a:ext cx="6380480" cy="1693333"/>
      </dsp:txXfrm>
    </dsp:sp>
    <dsp:sp modelId="{25AD8590-73CA-4A34-A8E3-5EF54D06A58B}">
      <dsp:nvSpPr>
        <dsp:cNvPr id="0" name=""/>
        <dsp:cNvSpPr/>
      </dsp:nvSpPr>
      <dsp:spPr>
        <a:xfrm>
          <a:off x="1625599" y="5334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0"/>
          <a:ext cx="8834749" cy="46882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PRODUCTO</a:t>
          </a:r>
          <a:r>
            <a:rPr lang="es-ES" sz="2000" kern="1200" dirty="0"/>
            <a:t> 1</a:t>
          </a:r>
        </a:p>
      </dsp:txBody>
      <dsp:txXfrm>
        <a:off x="22886" y="22886"/>
        <a:ext cx="8788977" cy="423048"/>
      </dsp:txXfrm>
    </dsp:sp>
    <dsp:sp modelId="{29B3CFFC-DB43-4F1D-AAC1-EDE51B240B83}">
      <dsp:nvSpPr>
        <dsp:cNvPr id="0" name=""/>
        <dsp:cNvSpPr/>
      </dsp:nvSpPr>
      <dsp:spPr>
        <a:xfrm>
          <a:off x="0" y="864432"/>
          <a:ext cx="8834749" cy="47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5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ÁREA/TIPOLOGÍA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Organizativa.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OBJETIVOS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Creación de Subgrupo de Gestión del Odio y la Diversidad para la lucha contra los delitos e incidentes de odio en Málaga, mediante la identificación, gestión y prevención de los mismos, mejorando la respuesta dada por los agentes de la Policía Local de Málaga a las víctimas e incrementando la confianza en éstos por los colectivos vulnerables.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DESCRIPCIÓN DEL PRODUCTO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Definición de la creación de un grupo especializado.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AGENTES/ORGANISMOS IMPLICADOS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Área de Seguridad, Asociaciones y ONGs.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DESTINATARIOS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Policías </a:t>
          </a:r>
          <a:r>
            <a:rPr lang="es-ES" sz="1800" b="1" kern="1200" dirty="0">
              <a:solidFill>
                <a:schemeClr val="accent2">
                  <a:lumMod val="75000"/>
                </a:schemeClr>
              </a:solidFill>
            </a:rPr>
            <a:t>con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 formación específica y ciudadanía afectada, así como organizaciones colaboradoras.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ACCIONES PLANEADAS EN EL MARCO DEL PRODUCTO.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Establecimiento de planes de actuación policial de carácter fundamentalmente preventivo, para la protección de colectivos vulnerables y de situaciones de alteración de la pacífica convivencia ciudadana.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FINES PREVISTOS</a:t>
          </a:r>
          <a:endParaRPr lang="es-ES" sz="1600" b="1" kern="1200" dirty="0">
            <a:solidFill>
              <a:schemeClr val="accent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OTRAS ACCIONES CONTEMPLADAS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Colaboración con las asociaciones u organizaciones relacionadas con los distintos colectivos. Investigación en RRSS. Atención y seguimiento de casos. Concienciación en centros escolares sobre discursos y delitos de odio y respeto a la diversidad.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CRONOGRAMA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No se dispone de fechas de creación de la unidad.</a:t>
          </a:r>
          <a:endParaRPr lang="es-ES" sz="1400" b="1" kern="1200" dirty="0">
            <a:solidFill>
              <a:schemeClr val="accent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ESTRATEGIAS DE COMUNICACIÓN/DIFUSIÓN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Notas de prensa. RRSS. Asociaciones. Visitas presenciales. Entrevistas en medios de comunicación.</a:t>
          </a:r>
          <a:endParaRPr lang="es-ES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864432"/>
        <a:ext cx="8834749" cy="4769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0"/>
          <a:ext cx="8834749" cy="503684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PRODUCTO 2</a:t>
          </a:r>
        </a:p>
      </dsp:txBody>
      <dsp:txXfrm>
        <a:off x="24588" y="24588"/>
        <a:ext cx="8785573" cy="454508"/>
      </dsp:txXfrm>
    </dsp:sp>
    <dsp:sp modelId="{29B3CFFC-DB43-4F1D-AAC1-EDE51B240B83}">
      <dsp:nvSpPr>
        <dsp:cNvPr id="0" name=""/>
        <dsp:cNvSpPr/>
      </dsp:nvSpPr>
      <dsp:spPr>
        <a:xfrm>
          <a:off x="0" y="558173"/>
          <a:ext cx="8834749" cy="4086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5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ÁREA/TIPOLOGÍA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Formativa.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OBJETIVOS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Formación y sensibilización ante los incidentes /delitos de odio.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DESCRIPCIÓN DEL PRODUCTO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Plan de formación continua para Policías Locales.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AGENTES/ORGANISMOS IMPLICADOS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Área de Seguridad, Área de Derechos Sociales, Igualdad, Accesibilidad y Políticas Inclusivas y Movimiento Contra la Intolerancia.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DESTINATARIOS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Plantilla de la Policía Local (en servicio activo).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ACCIONES PLANEADAS EN EL MARCO DEL PRODUCTO.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10 jornadas de 8 horas, 4 horas en turno de mañana (8:00 a 13:00) y 4 en turno de tarde (16:00 a 21:00), con 1 hora de descanso. 30 Policías por cada turno (600 Policías en total previsto). Visitas de personas especializadas en temas concretos relacionadas con la temática (Fiscalía, Autoridades, ONGs, Asociaciones …).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FINES PREVISTOS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Mejorar la atención ciudadana y respuesta acertada en la detección e identificación de posibles incidentes /delitos.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OTRAS ACCIONES CONTEMPLADAS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Formación especializada para las personas que compusieran el Subgrupo de Gestión del Odio y la Diversidad.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CRONOGRAMA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Todos los jueves de octubre y noviembre, más dos días pendientes por definir.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ESTRATEGIAS DE COMUNICACIÓN/DIFUSIÓN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Circulares Internas /Órdenes de Servicio.</a:t>
          </a:r>
        </a:p>
      </dsp:txBody>
      <dsp:txXfrm>
        <a:off x="0" y="558173"/>
        <a:ext cx="8834749" cy="40861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F50E9-7382-4288-A897-ED2D61E3CE2D}">
      <dsp:nvSpPr>
        <dsp:cNvPr id="0" name=""/>
        <dsp:cNvSpPr/>
      </dsp:nvSpPr>
      <dsp:spPr>
        <a:xfrm>
          <a:off x="0" y="0"/>
          <a:ext cx="8834749" cy="46882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PRODUCTO</a:t>
          </a:r>
          <a:r>
            <a:rPr lang="es-ES" sz="2000" kern="1200" dirty="0"/>
            <a:t> 3</a:t>
          </a:r>
        </a:p>
      </dsp:txBody>
      <dsp:txXfrm>
        <a:off x="22886" y="22886"/>
        <a:ext cx="8788977" cy="423048"/>
      </dsp:txXfrm>
    </dsp:sp>
    <dsp:sp modelId="{29B3CFFC-DB43-4F1D-AAC1-EDE51B240B83}">
      <dsp:nvSpPr>
        <dsp:cNvPr id="0" name=""/>
        <dsp:cNvSpPr/>
      </dsp:nvSpPr>
      <dsp:spPr>
        <a:xfrm>
          <a:off x="0" y="682791"/>
          <a:ext cx="8834749" cy="41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5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ÁREA/TIPOLOGÍA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Organizativa.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OBJETIVOS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 Disponer de una guía común para todo el colectivo policial.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DESCRIPCIÓN DEL PRODUCTO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Elaboración de un manual /protocolo de intervención policial ante incidentes /delitos de odio.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AGENTES/ORGANISMOS IMPLICADOS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Área de Seguridad, Asociaciones y ONGs.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DESTINATARIOS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Toda la plantilla de Policía Local.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ACCIONES PLANEADAS EN EL MARCO DEL PRODUCTO.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Mantener la línea de trabajo de protocolos estatales y de otras policías, adaptándolo a las circunstancias específicas de nuestra organización y ciudad.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FINES PREVISTOS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Mejorar la detección de hechos delictivos que puedan estar camuflados bajo la apariencia de otros. Generar una infografía accesible desde medios electrónicos.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OTRAS ACCIONES CONTEMPLADAS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Colaboración con las asociaciones u organizaciones relacionadas con los distintos colectivos. Investigación en RRSS. Atención y seguimiento de casos. Concienciación en centros escolares sobre discursos y delitos de odio y respeto a la diversidad.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CRONOGRAMA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Se estima que pueda estar finalizado primer trimestre 2022.</a:t>
          </a:r>
          <a:endParaRPr lang="es-ES" sz="1400" b="1" kern="1200" dirty="0">
            <a:solidFill>
              <a:schemeClr val="accent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ESTRATEGIAS DE COMUNICACIÓN/DIFUSIÓN.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Todo el colectivo.</a:t>
          </a:r>
          <a:endParaRPr lang="es-ES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682791"/>
        <a:ext cx="8834749" cy="4106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0"/>
          <a:ext cx="162560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INFLUENCIA DE LA CRISIS SANITARIA EN EL DESARROLLO DE LA CLAP</a:t>
          </a:r>
        </a:p>
      </dsp:txBody>
      <dsp:txXfrm>
        <a:off x="0" y="0"/>
        <a:ext cx="1625600" cy="2709333"/>
      </dsp:txXfrm>
    </dsp:sp>
    <dsp:sp modelId="{69264747-68B6-411E-A19C-11C14F0BD7FE}">
      <dsp:nvSpPr>
        <dsp:cNvPr id="0" name=""/>
        <dsp:cNvSpPr/>
      </dsp:nvSpPr>
      <dsp:spPr>
        <a:xfrm>
          <a:off x="1747520" y="123031"/>
          <a:ext cx="6380480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>
              <a:solidFill>
                <a:schemeClr val="accent2">
                  <a:lumMod val="75000"/>
                </a:schemeClr>
              </a:solidFill>
            </a:rPr>
            <a:t>Afectó en los primeros meses. Hubo que retrasar las CLAPs hasta que se estabilizó la situación.</a:t>
          </a:r>
        </a:p>
      </dsp:txBody>
      <dsp:txXfrm>
        <a:off x="1747520" y="123031"/>
        <a:ext cx="6380480" cy="2460625"/>
      </dsp:txXfrm>
    </dsp:sp>
    <dsp:sp modelId="{C237CE00-146B-46ED-837B-A9C14594CE2C}">
      <dsp:nvSpPr>
        <dsp:cNvPr id="0" name=""/>
        <dsp:cNvSpPr/>
      </dsp:nvSpPr>
      <dsp:spPr>
        <a:xfrm>
          <a:off x="1625599" y="258365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CF1F2-6681-4FCE-A2FD-5D6E467141B6}">
      <dsp:nvSpPr>
        <dsp:cNvPr id="0" name=""/>
        <dsp:cNvSpPr/>
      </dsp:nvSpPr>
      <dsp:spPr>
        <a:xfrm>
          <a:off x="0" y="2709333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E0DCB-6A15-4B04-AE2F-B06D8B74D381}">
      <dsp:nvSpPr>
        <dsp:cNvPr id="0" name=""/>
        <dsp:cNvSpPr/>
      </dsp:nvSpPr>
      <dsp:spPr>
        <a:xfrm>
          <a:off x="0" y="2709333"/>
          <a:ext cx="162560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ESTRATEGIAS UTILIZADAS DURANTE EL PERIODO CON LIMITACIONES DE REUNIÓN</a:t>
          </a:r>
        </a:p>
      </dsp:txBody>
      <dsp:txXfrm>
        <a:off x="0" y="2709333"/>
        <a:ext cx="1625600" cy="2709333"/>
      </dsp:txXfrm>
    </dsp:sp>
    <dsp:sp modelId="{C77F5E41-54EA-4036-8D26-A67AE1DE9903}">
      <dsp:nvSpPr>
        <dsp:cNvPr id="0" name=""/>
        <dsp:cNvSpPr/>
      </dsp:nvSpPr>
      <dsp:spPr>
        <a:xfrm>
          <a:off x="1747520" y="2751666"/>
          <a:ext cx="6380480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>
              <a:solidFill>
                <a:schemeClr val="accent2">
                  <a:lumMod val="75000"/>
                </a:schemeClr>
              </a:solidFill>
            </a:rPr>
            <a:t>Asistencias virtuales.</a:t>
          </a:r>
        </a:p>
      </dsp:txBody>
      <dsp:txXfrm>
        <a:off x="1747520" y="2751666"/>
        <a:ext cx="6380480" cy="846666"/>
      </dsp:txXfrm>
    </dsp:sp>
    <dsp:sp modelId="{29154913-7015-4148-A4FC-7593E6BF98FD}">
      <dsp:nvSpPr>
        <dsp:cNvPr id="0" name=""/>
        <dsp:cNvSpPr/>
      </dsp:nvSpPr>
      <dsp:spPr>
        <a:xfrm>
          <a:off x="1625599" y="3598333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787BC-2B1D-485F-AA82-B7CAD27B1F19}">
      <dsp:nvSpPr>
        <dsp:cNvPr id="0" name=""/>
        <dsp:cNvSpPr/>
      </dsp:nvSpPr>
      <dsp:spPr>
        <a:xfrm>
          <a:off x="1747520" y="3640666"/>
          <a:ext cx="6380480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>
              <a:solidFill>
                <a:schemeClr val="accent2">
                  <a:lumMod val="75000"/>
                </a:schemeClr>
              </a:solidFill>
            </a:rPr>
            <a:t>Uso de instalaciones amplias y ventiladas.</a:t>
          </a:r>
        </a:p>
      </dsp:txBody>
      <dsp:txXfrm>
        <a:off x="1747520" y="3640666"/>
        <a:ext cx="6380480" cy="846666"/>
      </dsp:txXfrm>
    </dsp:sp>
    <dsp:sp modelId="{C6D3870D-3D86-47AF-9315-A9B78F3AA7D0}">
      <dsp:nvSpPr>
        <dsp:cNvPr id="0" name=""/>
        <dsp:cNvSpPr/>
      </dsp:nvSpPr>
      <dsp:spPr>
        <a:xfrm>
          <a:off x="1625599" y="4487333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8C930-7F60-446F-A638-338C36DB9031}">
      <dsp:nvSpPr>
        <dsp:cNvPr id="0" name=""/>
        <dsp:cNvSpPr/>
      </dsp:nvSpPr>
      <dsp:spPr>
        <a:xfrm>
          <a:off x="1747520" y="4529666"/>
          <a:ext cx="6380480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1" kern="1200" dirty="0">
              <a:solidFill>
                <a:schemeClr val="accent2">
                  <a:lumMod val="75000"/>
                </a:schemeClr>
              </a:solidFill>
            </a:rPr>
            <a:t>Generar sensación de seguridad.</a:t>
          </a:r>
        </a:p>
      </dsp:txBody>
      <dsp:txXfrm>
        <a:off x="1747520" y="4529666"/>
        <a:ext cx="6380480" cy="846666"/>
      </dsp:txXfrm>
    </dsp:sp>
    <dsp:sp modelId="{4F957E0F-5ED3-425B-B002-26B85D478637}">
      <dsp:nvSpPr>
        <dsp:cNvPr id="0" name=""/>
        <dsp:cNvSpPr/>
      </dsp:nvSpPr>
      <dsp:spPr>
        <a:xfrm>
          <a:off x="1625599" y="5376333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0"/>
          <a:ext cx="162560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Principales Bondades</a:t>
          </a:r>
          <a:r>
            <a:rPr lang="es-ES" sz="1400" kern="1200" dirty="0"/>
            <a:t>/fortalezas del Modelo del Aprendizaje</a:t>
          </a:r>
        </a:p>
      </dsp:txBody>
      <dsp:txXfrm>
        <a:off x="0" y="0"/>
        <a:ext cx="1625600" cy="2709333"/>
      </dsp:txXfrm>
    </dsp:sp>
    <dsp:sp modelId="{D2ACF1F2-6681-4FCE-A2FD-5D6E467141B6}">
      <dsp:nvSpPr>
        <dsp:cNvPr id="0" name=""/>
        <dsp:cNvSpPr/>
      </dsp:nvSpPr>
      <dsp:spPr>
        <a:xfrm>
          <a:off x="0" y="2709333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E0DCB-6A15-4B04-AE2F-B06D8B74D381}">
      <dsp:nvSpPr>
        <dsp:cNvPr id="0" name=""/>
        <dsp:cNvSpPr/>
      </dsp:nvSpPr>
      <dsp:spPr>
        <a:xfrm>
          <a:off x="0" y="2709333"/>
          <a:ext cx="162560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Principales Obstáculos </a:t>
          </a:r>
          <a:r>
            <a:rPr lang="es-ES" sz="1400" kern="1200" dirty="0"/>
            <a:t>del Modelo de Aprendizaje</a:t>
          </a:r>
        </a:p>
      </dsp:txBody>
      <dsp:txXfrm>
        <a:off x="0" y="2709333"/>
        <a:ext cx="1625600" cy="2709333"/>
      </dsp:txXfrm>
    </dsp:sp>
    <dsp:sp modelId="{0BFFDDAF-CBFC-4914-A7BD-CFA13D341D5A}">
      <dsp:nvSpPr>
        <dsp:cNvPr id="0" name=""/>
        <dsp:cNvSpPr/>
      </dsp:nvSpPr>
      <dsp:spPr>
        <a:xfrm>
          <a:off x="1747520" y="2772304"/>
          <a:ext cx="6380480" cy="125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Complicación para mantener el ritmo de desarrollo de las CLAPs. No todas las Asociaciones pueden en las fechas establecidas. No siempre están  disponibles las mismas personas (Policías, Asociaciones …)</a:t>
          </a:r>
        </a:p>
      </dsp:txBody>
      <dsp:txXfrm>
        <a:off x="1747520" y="2772304"/>
        <a:ext cx="6380480" cy="1259416"/>
      </dsp:txXfrm>
    </dsp:sp>
    <dsp:sp modelId="{EEE84854-68DD-4E35-8C0F-2195FAF20385}">
      <dsp:nvSpPr>
        <dsp:cNvPr id="0" name=""/>
        <dsp:cNvSpPr/>
      </dsp:nvSpPr>
      <dsp:spPr>
        <a:xfrm>
          <a:off x="1625599" y="403172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CB839-F708-4525-96B0-146BB745DA54}">
      <dsp:nvSpPr>
        <dsp:cNvPr id="0" name=""/>
        <dsp:cNvSpPr/>
      </dsp:nvSpPr>
      <dsp:spPr>
        <a:xfrm>
          <a:off x="1747520" y="4094691"/>
          <a:ext cx="6380480" cy="125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La incorporación de nuevas asociaciones a determinadas CLAPs obliga a repetir la información en cada sesión y puede resultar aburrido. Como estrategia, invitar al resto de comuneros a que expliquen el proyecto desde su propia percepción y hacer la actividad más dinámica</a:t>
          </a:r>
        </a:p>
      </dsp:txBody>
      <dsp:txXfrm>
        <a:off x="1747520" y="4094691"/>
        <a:ext cx="6380480" cy="1259416"/>
      </dsp:txXfrm>
    </dsp:sp>
    <dsp:sp modelId="{E8BFC80D-9419-4200-B7DE-E15C0CB82981}">
      <dsp:nvSpPr>
        <dsp:cNvPr id="0" name=""/>
        <dsp:cNvSpPr/>
      </dsp:nvSpPr>
      <dsp:spPr>
        <a:xfrm>
          <a:off x="1625599" y="535410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23C89-99BE-42B2-B477-27C3D5FADA21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53FB-30ED-47DA-AFD2-C777DBAAEB51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Perspectivas Futuras</a:t>
          </a:r>
          <a:r>
            <a:rPr lang="es-ES" sz="2000" kern="1200" dirty="0"/>
            <a:t>. Estrategias para la Continuidad de las Comunidades más allá de CLARA</a:t>
          </a:r>
        </a:p>
      </dsp:txBody>
      <dsp:txXfrm>
        <a:off x="0" y="0"/>
        <a:ext cx="1625600" cy="5418667"/>
      </dsp:txXfrm>
    </dsp:sp>
    <dsp:sp modelId="{69264747-68B6-411E-A19C-11C14F0BD7FE}">
      <dsp:nvSpPr>
        <dsp:cNvPr id="0" name=""/>
        <dsp:cNvSpPr/>
      </dsp:nvSpPr>
      <dsp:spPr>
        <a:xfrm>
          <a:off x="1747520" y="84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b="1" kern="1200" dirty="0">
              <a:solidFill>
                <a:schemeClr val="accent2">
                  <a:lumMod val="75000"/>
                </a:schemeClr>
              </a:solidFill>
            </a:rPr>
            <a:t>Creación de vínculos personales con participantes.</a:t>
          </a:r>
        </a:p>
      </dsp:txBody>
      <dsp:txXfrm>
        <a:off x="1747520" y="84666"/>
        <a:ext cx="6380480" cy="1693333"/>
      </dsp:txXfrm>
    </dsp:sp>
    <dsp:sp modelId="{C237CE00-146B-46ED-837B-A9C14594CE2C}">
      <dsp:nvSpPr>
        <dsp:cNvPr id="0" name=""/>
        <dsp:cNvSpPr/>
      </dsp:nvSpPr>
      <dsp:spPr>
        <a:xfrm>
          <a:off x="1625599" y="1778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B6064-FEE7-4169-8CBD-267ED18B9A50}">
      <dsp:nvSpPr>
        <dsp:cNvPr id="0" name=""/>
        <dsp:cNvSpPr/>
      </dsp:nvSpPr>
      <dsp:spPr>
        <a:xfrm>
          <a:off x="1747520" y="1862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b="1" kern="1200" dirty="0">
              <a:solidFill>
                <a:schemeClr val="accent2">
                  <a:lumMod val="75000"/>
                </a:schemeClr>
              </a:solidFill>
            </a:rPr>
            <a:t>Invitación a eventos, ponencias, cursos formativos…</a:t>
          </a:r>
        </a:p>
      </dsp:txBody>
      <dsp:txXfrm>
        <a:off x="1747520" y="1862666"/>
        <a:ext cx="6380480" cy="1693333"/>
      </dsp:txXfrm>
    </dsp:sp>
    <dsp:sp modelId="{66904F97-07D2-4FDC-AC27-823963C84594}">
      <dsp:nvSpPr>
        <dsp:cNvPr id="0" name=""/>
        <dsp:cNvSpPr/>
      </dsp:nvSpPr>
      <dsp:spPr>
        <a:xfrm>
          <a:off x="1625599" y="3556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197B6-F34D-4BDA-BDF1-21F6ADE59196}">
      <dsp:nvSpPr>
        <dsp:cNvPr id="0" name=""/>
        <dsp:cNvSpPr/>
      </dsp:nvSpPr>
      <dsp:spPr>
        <a:xfrm>
          <a:off x="1747520" y="3640666"/>
          <a:ext cx="638048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b="1" kern="1200" dirty="0">
              <a:solidFill>
                <a:schemeClr val="accent2">
                  <a:lumMod val="75000"/>
                </a:schemeClr>
              </a:solidFill>
            </a:rPr>
            <a:t>Jornadas comunes de convivencia.</a:t>
          </a:r>
        </a:p>
      </dsp:txBody>
      <dsp:txXfrm>
        <a:off x="1747520" y="3640666"/>
        <a:ext cx="6380480" cy="1693333"/>
      </dsp:txXfrm>
    </dsp:sp>
    <dsp:sp modelId="{25AD8590-73CA-4A34-A8E3-5EF54D06A58B}">
      <dsp:nvSpPr>
        <dsp:cNvPr id="0" name=""/>
        <dsp:cNvSpPr/>
      </dsp:nvSpPr>
      <dsp:spPr>
        <a:xfrm>
          <a:off x="1625599" y="533400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2759-884F-440D-822E-F9C4BDC1C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6782BE-E8A6-4244-AB66-F8EC7288A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DC343-29ED-4001-B9BE-56D4B28E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29/01/2022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1FEB1B-9ED9-4C1F-8D77-72277EB9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F1B854-C4B1-4864-B565-DE9B7D9B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17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026E0-FFD1-4F37-93BD-B16BBE31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D9D4D7-80BC-4047-86CC-D658F42E4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082A6-9B39-4283-AC70-7AEC21AD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29/01/2022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45BD5C-3663-4959-BA4C-AF7DAA41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073205-2EC1-4F0D-B0CF-781F633F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48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FD67F3-F860-46DB-B72F-4D74F1D2F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8F4919-1C84-41C1-A4D4-AAFAF8CB3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A739E3-2CE9-4330-A41B-CB750559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29/01/2022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0A604A-F3A1-4402-9E2F-1F0BFBCD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3782F4-81EF-45FD-8739-D4A22602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81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2E3EE-5CE3-44B2-9B2E-50A75989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442219-8CFF-4389-BAFD-8D516019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1A856-9594-4264-8765-7DB13894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29/01/2022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93FA16-69E2-4D4C-9B1A-7A32EF96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2FEF69-870B-46FE-8A60-D3D9CB19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66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5E8F0-82BC-488A-9407-09A7A228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5F6C70-DD97-4051-B273-25F1DB488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2E031-A9FC-46CA-88FC-0E9B4F5F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29/01/2022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C3B97-1DFF-409E-B4F6-0B0AD912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CDFF25-4D37-4428-A3C7-C0DACA4F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44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7666B-775A-4357-8C9D-FCB316A8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B8200-E9B6-4FEB-9EA1-35895A580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218EF4-304A-48B2-9B18-D9B93A62D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3FB13F-B04F-4C2E-AD0A-E7E39BC7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29/01/2022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3CE002-6758-4880-93AE-AB6AF734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93F788-C85A-429E-A3F7-5043CDCE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00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2B5E0-2D83-4249-8E1B-A7401D4B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592AF-0852-4DEF-9CB0-A65A7BC88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E591E4-D349-44F8-9750-F65941D1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CC9B10-BA20-461E-B6B4-9EBC20E8E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CA3EF0-18BA-4882-9B06-6D123174A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1D832C-F28C-4C83-AC8F-65AC502F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29/01/2022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448D8E-85BA-490C-A608-3380E339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65CD41-A207-4C8D-8170-0F3130C1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42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DB264-DE25-46D9-B9F0-2EE568AE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99C910-8E84-4430-9091-350105B4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29/01/2022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AB447F-DAE6-430D-B87C-67BB2BE2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D1461D-9B13-4789-988B-BBB43D51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85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5B0960-C15B-41CC-9602-7AC62D68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29/01/2022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E73D1C-3F7C-4DD2-8226-5F2CE3A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6234EB-127A-4451-9EA8-DD03BF3B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81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3D104-6A57-473C-BD57-D7413923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3A502-C6F1-409C-97E0-DB0BE908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0FDB22-7380-4788-833A-BC90D6F83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919BFC-3AF8-4EBC-BB1C-BB3771CD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29/01/2022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933F3-E901-4785-ACC0-D43F15D3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CE84A8-BE31-4919-85F6-40FE66C1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92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1FD13-A13B-40E5-B4DC-4B0DCEE6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CE7ECC-2B3D-4DA6-A98D-1BEA0A4DF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C6402-931A-45F6-BD51-5AE6FA897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809E6D-0050-4E55-A7CA-EDD5F0C6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2E47-368A-4D2D-8199-D1C61D1D3F60}" type="datetimeFigureOut">
              <a:rPr lang="es-ES" smtClean="0"/>
              <a:t>29/01/2022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BA46BD-6E9F-4953-B5F9-368F1F3A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9E6BD3-9132-482C-A1E5-1AAC386D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21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29F6A8-5F13-496B-85CE-F363432E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46F324-F46D-47B5-BD89-05F07310D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FCE153-ACE3-46E7-B764-9CDE6D732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2E47-368A-4D2D-8199-D1C61D1D3F60}" type="datetimeFigureOut">
              <a:rPr lang="es-ES" smtClean="0"/>
              <a:t>29/01/2022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365AF-D3B4-4661-8634-BD2336205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225F83-E980-4E9F-BE03-000996A34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4E479-9B64-446B-9546-BBF2F5DCE0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75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9.jpeg"/><Relationship Id="rId4" Type="http://schemas.openxmlformats.org/officeDocument/2006/relationships/diagramData" Target="../diagrams/data7.xml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E1BB3A-F53C-4D94-87FF-5F1FD6C46575}"/>
              </a:ext>
            </a:extLst>
          </p:cNvPr>
          <p:cNvSpPr txBox="1"/>
          <p:nvPr/>
        </p:nvSpPr>
        <p:spPr>
          <a:xfrm>
            <a:off x="3439721" y="1521517"/>
            <a:ext cx="63615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>
                <a:solidFill>
                  <a:schemeClr val="accent4">
                    <a:lumMod val="50000"/>
                  </a:schemeClr>
                </a:solidFill>
                <a:latin typeface="Copperplate Gothic Light" panose="020E0507020206020404" pitchFamily="34" charset="0"/>
              </a:rPr>
              <a:t>reunión FINAL</a:t>
            </a:r>
          </a:p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Copperplate Gothic Light" panose="020E0507020206020404" pitchFamily="34" charset="0"/>
              </a:rPr>
              <a:t>MADRID,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pperplate Gothic Light" panose="020E0507020206020404" pitchFamily="34" charset="0"/>
              </a:rPr>
              <a:t>30 de NOVIEMBRE de 2021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89" y="2660290"/>
            <a:ext cx="1754012" cy="8684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523A3D3-94C7-4967-8C01-547A6B09C2CE}"/>
              </a:ext>
            </a:extLst>
          </p:cNvPr>
          <p:cNvSpPr txBox="1"/>
          <p:nvPr/>
        </p:nvSpPr>
        <p:spPr>
          <a:xfrm>
            <a:off x="3218281" y="3528761"/>
            <a:ext cx="6804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Garamond" panose="02020404030301010803" pitchFamily="18" charset="0"/>
              </a:rPr>
              <a:t>Comunidades Locales de Aprendizaje  contra el Racismo, la Xenofobia y los discursos de odio</a:t>
            </a:r>
            <a:r>
              <a:rPr lang="es-ES" sz="2000" dirty="0"/>
              <a:t>.</a:t>
            </a:r>
          </a:p>
        </p:txBody>
      </p:sp>
      <p:pic>
        <p:nvPicPr>
          <p:cNvPr id="14" name="Imagen 1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9D057D8-EB72-4B30-9498-35CAC0C4A3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2818" b="13780"/>
          <a:stretch/>
        </p:blipFill>
        <p:spPr>
          <a:xfrm>
            <a:off x="7332776" y="4645144"/>
            <a:ext cx="3758353" cy="1643840"/>
          </a:xfrm>
          <a:prstGeom prst="rect">
            <a:avLst/>
          </a:prstGeom>
        </p:spPr>
      </p:pic>
      <p:pic>
        <p:nvPicPr>
          <p:cNvPr id="10" name="Picture 2" descr="E:\G28\USUARIOS\CP867\escudos\Escudo Grande 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54" y="4390190"/>
            <a:ext cx="1596562" cy="21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608494"/>
              </p:ext>
            </p:extLst>
          </p:nvPr>
        </p:nvGraphicFramePr>
        <p:xfrm>
          <a:off x="3546475" y="4687888"/>
          <a:ext cx="20320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8019999" imgH="5667233" progId="Acrobat.Document.2015">
                  <p:embed/>
                </p:oleObj>
              </mc:Choice>
              <mc:Fallback>
                <p:oleObj name="Acrobat Document" r:id="rId6" imgW="8019999" imgH="5667233" progId="Acrobat.Document.2015">
                  <p:embed/>
                  <p:pic>
                    <p:nvPicPr>
                      <p:cNvPr id="3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4687888"/>
                        <a:ext cx="2032000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766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p867\Documents\ShareX\Screenshots\2021-11\KqRhWWuL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8498"/>
            <a:ext cx="7715250" cy="666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9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372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PRODUCTOS DESARROLLADOS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017698"/>
              </p:ext>
            </p:extLst>
          </p:nvPr>
        </p:nvGraphicFramePr>
        <p:xfrm>
          <a:off x="2852426" y="1149508"/>
          <a:ext cx="8834749" cy="4698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491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885948" y="315009"/>
            <a:ext cx="997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ADAPTACIÓN FUTURA DEL PROGRAMA FORMATIVO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885950" y="1284506"/>
            <a:ext cx="88201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JUSTIFICACIÓN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OBJETIVOS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Generales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Específicos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CONTENIDOS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Presentación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Marco conceptual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Tipos penales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Secuelas y victimización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Prevención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Protocolo de detección e intervención en incidentes y delitos de odio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TEMPORALIZACIÓN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3 jornadas de dos horas de 8:00 a 10:00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MODALIDAD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Presencial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EVALUACIÓN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DOCENTES</a:t>
            </a:r>
          </a:p>
        </p:txBody>
      </p:sp>
    </p:spTree>
    <p:extLst>
      <p:ext uri="{BB962C8B-B14F-4D97-AF65-F5344CB8AC3E}">
        <p14:creationId xmlns:p14="http://schemas.microsoft.com/office/powerpoint/2010/main" val="231734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372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PRODUCTOS DESARROLLADOS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316342"/>
              </p:ext>
            </p:extLst>
          </p:nvPr>
        </p:nvGraphicFramePr>
        <p:xfrm>
          <a:off x="2852426" y="1149508"/>
          <a:ext cx="8834749" cy="5003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CuadroTexto"/>
          <p:cNvSpPr txBox="1"/>
          <p:nvPr/>
        </p:nvSpPr>
        <p:spPr>
          <a:xfrm rot="855148">
            <a:off x="5323037" y="1122547"/>
            <a:ext cx="2114052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NO FINALIZADO</a:t>
            </a:r>
          </a:p>
        </p:txBody>
      </p:sp>
    </p:spTree>
    <p:extLst>
      <p:ext uri="{BB962C8B-B14F-4D97-AF65-F5344CB8AC3E}">
        <p14:creationId xmlns:p14="http://schemas.microsoft.com/office/powerpoint/2010/main" val="24190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85490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FF99076-D87D-4F70-94EB-211BF5CADC92}"/>
              </a:ext>
            </a:extLst>
          </p:cNvPr>
          <p:cNvSpPr txBox="1"/>
          <p:nvPr/>
        </p:nvSpPr>
        <p:spPr>
          <a:xfrm>
            <a:off x="2032000" y="249569"/>
            <a:ext cx="759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ANÁLISIS DEL IMPACTO DE LA CRISIS SANITARIA EN EL DESARROLLO DE LA CLAP</a:t>
            </a:r>
          </a:p>
        </p:txBody>
      </p:sp>
      <p:pic>
        <p:nvPicPr>
          <p:cNvPr id="6" name="Picture 3" descr="20201125_1925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291">
            <a:off x="6435769" y="1255138"/>
            <a:ext cx="5217360" cy="312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20201215_11323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149">
            <a:off x="961189" y="764238"/>
            <a:ext cx="6657975" cy="398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79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7148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1D598E9-BC55-4E59-A726-1B7510B6C471}"/>
              </a:ext>
            </a:extLst>
          </p:cNvPr>
          <p:cNvSpPr txBox="1"/>
          <p:nvPr/>
        </p:nvSpPr>
        <p:spPr>
          <a:xfrm>
            <a:off x="2032000" y="301752"/>
            <a:ext cx="428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VALORACIÓN DEL MODELO DE LAS CLAP</a:t>
            </a:r>
          </a:p>
        </p:txBody>
      </p:sp>
      <p:sp>
        <p:nvSpPr>
          <p:cNvPr id="6" name="5 CuadroTexto"/>
          <p:cNvSpPr txBox="1"/>
          <p:nvPr/>
        </p:nvSpPr>
        <p:spPr>
          <a:xfrm rot="20327703">
            <a:off x="4467047" y="930980"/>
            <a:ext cx="1511951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CERCANÍA</a:t>
            </a:r>
          </a:p>
        </p:txBody>
      </p:sp>
      <p:sp>
        <p:nvSpPr>
          <p:cNvPr id="7" name="6 CuadroTexto"/>
          <p:cNvSpPr txBox="1"/>
          <p:nvPr/>
        </p:nvSpPr>
        <p:spPr>
          <a:xfrm rot="855148">
            <a:off x="6677050" y="1010597"/>
            <a:ext cx="1511951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UNIÓN</a:t>
            </a:r>
          </a:p>
        </p:txBody>
      </p:sp>
      <p:sp>
        <p:nvSpPr>
          <p:cNvPr id="9" name="8 CuadroTexto"/>
          <p:cNvSpPr txBox="1"/>
          <p:nvPr/>
        </p:nvSpPr>
        <p:spPr>
          <a:xfrm rot="20734922">
            <a:off x="7778983" y="1884901"/>
            <a:ext cx="1592932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APRENDIZAJE</a:t>
            </a:r>
          </a:p>
        </p:txBody>
      </p:sp>
      <p:sp>
        <p:nvSpPr>
          <p:cNvPr id="10" name="9 CuadroTexto"/>
          <p:cNvSpPr txBox="1"/>
          <p:nvPr/>
        </p:nvSpPr>
        <p:spPr>
          <a:xfrm rot="855148">
            <a:off x="5815356" y="1731946"/>
            <a:ext cx="1592932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EMPATÍA</a:t>
            </a:r>
          </a:p>
        </p:txBody>
      </p:sp>
      <p:sp>
        <p:nvSpPr>
          <p:cNvPr id="12" name="11 CuadroTexto"/>
          <p:cNvSpPr txBox="1"/>
          <p:nvPr/>
        </p:nvSpPr>
        <p:spPr>
          <a:xfrm rot="21382706">
            <a:off x="3870531" y="1703680"/>
            <a:ext cx="1592932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APERTURA</a:t>
            </a:r>
          </a:p>
        </p:txBody>
      </p:sp>
      <p:sp>
        <p:nvSpPr>
          <p:cNvPr id="13" name="12 CuadroTexto"/>
          <p:cNvSpPr txBox="1"/>
          <p:nvPr/>
        </p:nvSpPr>
        <p:spPr>
          <a:xfrm rot="21328299">
            <a:off x="9032934" y="1010596"/>
            <a:ext cx="1592932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FUTURO</a:t>
            </a:r>
          </a:p>
        </p:txBody>
      </p:sp>
      <p:sp>
        <p:nvSpPr>
          <p:cNvPr id="14" name="13 CuadroTexto"/>
          <p:cNvSpPr txBox="1"/>
          <p:nvPr/>
        </p:nvSpPr>
        <p:spPr>
          <a:xfrm rot="855148">
            <a:off x="9749435" y="1942965"/>
            <a:ext cx="1592932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CONFIANZA</a:t>
            </a:r>
          </a:p>
        </p:txBody>
      </p:sp>
      <p:sp>
        <p:nvSpPr>
          <p:cNvPr id="15" name="14 CuadroTexto"/>
          <p:cNvSpPr txBox="1"/>
          <p:nvPr/>
        </p:nvSpPr>
        <p:spPr>
          <a:xfrm rot="855148">
            <a:off x="8482534" y="2722932"/>
            <a:ext cx="182821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OPORTUNIDAD</a:t>
            </a:r>
          </a:p>
        </p:txBody>
      </p:sp>
      <p:sp>
        <p:nvSpPr>
          <p:cNvPr id="16" name="15 CuadroTexto"/>
          <p:cNvSpPr txBox="1"/>
          <p:nvPr/>
        </p:nvSpPr>
        <p:spPr>
          <a:xfrm rot="855148">
            <a:off x="2931685" y="2244991"/>
            <a:ext cx="182821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SENSIBILIDAD</a:t>
            </a:r>
          </a:p>
        </p:txBody>
      </p:sp>
      <p:sp>
        <p:nvSpPr>
          <p:cNvPr id="17" name="16 CuadroTexto"/>
          <p:cNvSpPr txBox="1"/>
          <p:nvPr/>
        </p:nvSpPr>
        <p:spPr>
          <a:xfrm rot="21208956">
            <a:off x="5505003" y="2663938"/>
            <a:ext cx="182821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ESPERANZA</a:t>
            </a:r>
          </a:p>
        </p:txBody>
      </p:sp>
    </p:spTree>
    <p:extLst>
      <p:ext uri="{BB962C8B-B14F-4D97-AF65-F5344CB8AC3E}">
        <p14:creationId xmlns:p14="http://schemas.microsoft.com/office/powerpoint/2010/main" val="8762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5719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B030AA9-9DDF-4964-BD71-380447ED2089}"/>
              </a:ext>
            </a:extLst>
          </p:cNvPr>
          <p:cNvSpPr txBox="1"/>
          <p:nvPr/>
        </p:nvSpPr>
        <p:spPr>
          <a:xfrm>
            <a:off x="2276856" y="350334"/>
            <a:ext cx="352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¿HAY UN FUTURO PARA ESTA CLAP?</a:t>
            </a:r>
          </a:p>
        </p:txBody>
      </p:sp>
    </p:spTree>
    <p:extLst>
      <p:ext uri="{BB962C8B-B14F-4D97-AF65-F5344CB8AC3E}">
        <p14:creationId xmlns:p14="http://schemas.microsoft.com/office/powerpoint/2010/main" val="292126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6325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033F48B-9B2D-495C-B4A4-13A95D3AC753}"/>
              </a:ext>
            </a:extLst>
          </p:cNvPr>
          <p:cNvSpPr txBox="1"/>
          <p:nvPr/>
        </p:nvSpPr>
        <p:spPr>
          <a:xfrm>
            <a:off x="2032000" y="350334"/>
            <a:ext cx="425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TRANSFERENCIA DEL MODELO DE LAS CLAP</a:t>
            </a:r>
          </a:p>
        </p:txBody>
      </p:sp>
    </p:spTree>
    <p:extLst>
      <p:ext uri="{BB962C8B-B14F-4D97-AF65-F5344CB8AC3E}">
        <p14:creationId xmlns:p14="http://schemas.microsoft.com/office/powerpoint/2010/main" val="3892136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3" name="3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1359049"/>
            <a:ext cx="7600950" cy="41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5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406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Quiénes componen la CLAP de Málaga</a:t>
            </a: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A09EFFE2-B3B4-410B-8606-F83E77BE2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94437"/>
              </p:ext>
            </p:extLst>
          </p:nvPr>
        </p:nvGraphicFramePr>
        <p:xfrm>
          <a:off x="6853286" y="1108163"/>
          <a:ext cx="496792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926">
                  <a:extLst>
                    <a:ext uri="{9D8B030D-6E8A-4147-A177-3AD203B41FA5}">
                      <a16:colId xmlns:a16="http://schemas.microsoft.com/office/drawing/2014/main" val="3303464282"/>
                    </a:ext>
                  </a:extLst>
                </a:gridCol>
              </a:tblGrid>
              <a:tr h="320773">
                <a:tc>
                  <a:txBody>
                    <a:bodyPr/>
                    <a:lstStyle/>
                    <a:p>
                      <a:r>
                        <a:rPr lang="es-ES" dirty="0"/>
                        <a:t>LISTADO ASOCIACIONES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591854"/>
                  </a:ext>
                </a:extLst>
              </a:tr>
              <a:tr h="1502800">
                <a:tc>
                  <a:txBody>
                    <a:bodyPr/>
                    <a:lstStyle/>
                    <a:p>
                      <a:r>
                        <a:rPr lang="es-ES" dirty="0"/>
                        <a:t>Málaga</a:t>
                      </a:r>
                      <a:r>
                        <a:rPr lang="es-ES" baseline="0" dirty="0"/>
                        <a:t> Acoge</a:t>
                      </a:r>
                      <a:endParaRPr lang="es-ES" dirty="0"/>
                    </a:p>
                    <a:p>
                      <a:r>
                        <a:rPr lang="es-ES" dirty="0"/>
                        <a:t>Movimiento</a:t>
                      </a:r>
                      <a:r>
                        <a:rPr lang="es-ES" baseline="0" dirty="0"/>
                        <a:t> Contra la Intolerancia</a:t>
                      </a:r>
                      <a:endParaRPr lang="es-ES" dirty="0"/>
                    </a:p>
                    <a:p>
                      <a:r>
                        <a:rPr lang="es-ES" dirty="0"/>
                        <a:t>Asociación Marroquí</a:t>
                      </a:r>
                    </a:p>
                    <a:p>
                      <a:r>
                        <a:rPr lang="es-ES" dirty="0"/>
                        <a:t>Andalucía Diversidad LGBT</a:t>
                      </a:r>
                    </a:p>
                    <a:p>
                      <a:r>
                        <a:rPr lang="es-ES" dirty="0"/>
                        <a:t>Codenaf</a:t>
                      </a:r>
                    </a:p>
                    <a:p>
                      <a:r>
                        <a:rPr lang="es-ES" dirty="0"/>
                        <a:t>Asociación</a:t>
                      </a:r>
                      <a:r>
                        <a:rPr lang="es-ES" baseline="0" dirty="0"/>
                        <a:t> Palmira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309182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23D746BA-0D9C-4727-B32D-A9F90A97C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498590"/>
              </p:ext>
            </p:extLst>
          </p:nvPr>
        </p:nvGraphicFramePr>
        <p:xfrm>
          <a:off x="6853286" y="3450975"/>
          <a:ext cx="4967926" cy="1301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926">
                  <a:extLst>
                    <a:ext uri="{9D8B030D-6E8A-4147-A177-3AD203B41FA5}">
                      <a16:colId xmlns:a16="http://schemas.microsoft.com/office/drawing/2014/main" val="3817791267"/>
                    </a:ext>
                  </a:extLst>
                </a:gridCol>
              </a:tblGrid>
              <a:tr h="387557">
                <a:tc>
                  <a:txBody>
                    <a:bodyPr/>
                    <a:lstStyle/>
                    <a:p>
                      <a:r>
                        <a:rPr lang="es-ES" dirty="0"/>
                        <a:t>LISTADO ENTIDADES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69348"/>
                  </a:ext>
                </a:extLst>
              </a:tr>
              <a:tr h="668935">
                <a:tc>
                  <a:txBody>
                    <a:bodyPr/>
                    <a:lstStyle/>
                    <a:p>
                      <a:r>
                        <a:rPr lang="es-ES" dirty="0"/>
                        <a:t>Área</a:t>
                      </a:r>
                      <a:r>
                        <a:rPr lang="es-ES" baseline="0" dirty="0"/>
                        <a:t> de Derechos Sociales, Igualdad, Accesibilidad y Políticas Inclusivas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3167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08AFA6AE-B926-446F-AC34-65A8F09CBAB3}"/>
              </a:ext>
            </a:extLst>
          </p:cNvPr>
          <p:cNvGraphicFramePr>
            <a:graphicFrameLocks noGrp="1"/>
          </p:cNvGraphicFramePr>
          <p:nvPr/>
        </p:nvGraphicFramePr>
        <p:xfrm>
          <a:off x="6853286" y="4871596"/>
          <a:ext cx="4967926" cy="1576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926">
                  <a:extLst>
                    <a:ext uri="{9D8B030D-6E8A-4147-A177-3AD203B41FA5}">
                      <a16:colId xmlns:a16="http://schemas.microsoft.com/office/drawing/2014/main" val="3817791267"/>
                    </a:ext>
                  </a:extLst>
                </a:gridCol>
              </a:tblGrid>
              <a:tr h="387557">
                <a:tc>
                  <a:txBody>
                    <a:bodyPr/>
                    <a:lstStyle/>
                    <a:p>
                      <a:r>
                        <a:rPr lang="es-ES" dirty="0"/>
                        <a:t>UNIDADES DE PERTENENCIA DE POLICÍA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69348"/>
                  </a:ext>
                </a:extLst>
              </a:tr>
              <a:tr h="668935">
                <a:tc>
                  <a:txBody>
                    <a:bodyPr/>
                    <a:lstStyle/>
                    <a:p>
                      <a:r>
                        <a:rPr lang="es-ES" dirty="0"/>
                        <a:t>Mediación</a:t>
                      </a:r>
                    </a:p>
                    <a:p>
                      <a:r>
                        <a:rPr lang="es-ES" dirty="0"/>
                        <a:t>GIP (Grupo de Intervención</a:t>
                      </a:r>
                      <a:r>
                        <a:rPr lang="es-ES" baseline="0" dirty="0"/>
                        <a:t> y Protección)</a:t>
                      </a:r>
                    </a:p>
                    <a:p>
                      <a:r>
                        <a:rPr lang="es-ES" baseline="0" dirty="0"/>
                        <a:t>Distrito Centro y Norte</a:t>
                      </a:r>
                    </a:p>
                    <a:p>
                      <a:r>
                        <a:rPr lang="es-ES" baseline="0" dirty="0"/>
                        <a:t>Grupo de Informática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3167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10E89ECB-0873-4F53-B2AA-C14FE16CE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085663"/>
              </p:ext>
            </p:extLst>
          </p:nvPr>
        </p:nvGraphicFramePr>
        <p:xfrm>
          <a:off x="1594190" y="4873839"/>
          <a:ext cx="4967926" cy="1576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926">
                  <a:extLst>
                    <a:ext uri="{9D8B030D-6E8A-4147-A177-3AD203B41FA5}">
                      <a16:colId xmlns:a16="http://schemas.microsoft.com/office/drawing/2014/main" val="3817791267"/>
                    </a:ext>
                  </a:extLst>
                </a:gridCol>
              </a:tblGrid>
              <a:tr h="387557">
                <a:tc>
                  <a:txBody>
                    <a:bodyPr/>
                    <a:lstStyle/>
                    <a:p>
                      <a:r>
                        <a:rPr lang="es-ES" dirty="0"/>
                        <a:t>FACILITADORES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69348"/>
                  </a:ext>
                </a:extLst>
              </a:tr>
              <a:tr h="668935">
                <a:tc>
                  <a:txBody>
                    <a:bodyPr/>
                    <a:lstStyle/>
                    <a:p>
                      <a:r>
                        <a:rPr lang="es-ES" dirty="0"/>
                        <a:t>Noelia Martín Salinas</a:t>
                      </a:r>
                    </a:p>
                    <a:p>
                      <a:r>
                        <a:rPr lang="es-ES" dirty="0"/>
                        <a:t>Juan</a:t>
                      </a:r>
                      <a:r>
                        <a:rPr lang="es-ES" baseline="0" dirty="0"/>
                        <a:t> Antonio González García</a:t>
                      </a:r>
                    </a:p>
                    <a:p>
                      <a:r>
                        <a:rPr lang="es-ES" baseline="0" dirty="0"/>
                        <a:t>Inmaculada Cerezo Fernández</a:t>
                      </a:r>
                    </a:p>
                    <a:p>
                      <a:r>
                        <a:rPr lang="es-ES" baseline="0" dirty="0"/>
                        <a:t>Ricardo Fernández Campos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3167"/>
                  </a:ext>
                </a:extLst>
              </a:tr>
            </a:tbl>
          </a:graphicData>
        </a:graphic>
      </p:graphicFrame>
      <p:pic>
        <p:nvPicPr>
          <p:cNvPr id="10" name="Picture 2" descr="E:\G28\USUARIOS\CP867\escudos\Escudo Grande 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63" y="473887"/>
            <a:ext cx="721861" cy="9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6">
            <a:extLst>
              <a:ext uri="{FF2B5EF4-FFF2-40B4-BE49-F238E27FC236}">
                <a16:creationId xmlns:a16="http://schemas.microsoft.com/office/drawing/2014/main" id="{9A337B91-3D91-4707-AD91-B4FF6A783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818574"/>
              </p:ext>
            </p:extLst>
          </p:nvPr>
        </p:nvGraphicFramePr>
        <p:xfrm>
          <a:off x="1933085" y="1580808"/>
          <a:ext cx="3985703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122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29347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026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780176"/>
            <a:ext cx="2498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CLAPS CELEBRADAS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755012"/>
              </p:ext>
            </p:extLst>
          </p:nvPr>
        </p:nvGraphicFramePr>
        <p:xfrm>
          <a:off x="2137037" y="1314450"/>
          <a:ext cx="7046012" cy="4515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615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332765" y="148580"/>
            <a:ext cx="22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TEMAS TRATADOS</a:t>
            </a:r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973B43C0-0FD1-4B38-BD37-12C2FEBB6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12719"/>
              </p:ext>
            </p:extLst>
          </p:nvPr>
        </p:nvGraphicFramePr>
        <p:xfrm>
          <a:off x="1659118" y="1483236"/>
          <a:ext cx="10026914" cy="48539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44478">
                  <a:extLst>
                    <a:ext uri="{9D8B030D-6E8A-4147-A177-3AD203B41FA5}">
                      <a16:colId xmlns:a16="http://schemas.microsoft.com/office/drawing/2014/main" val="2109302080"/>
                    </a:ext>
                  </a:extLst>
                </a:gridCol>
                <a:gridCol w="4887461">
                  <a:extLst>
                    <a:ext uri="{9D8B030D-6E8A-4147-A177-3AD203B41FA5}">
                      <a16:colId xmlns:a16="http://schemas.microsoft.com/office/drawing/2014/main" val="412152486"/>
                    </a:ext>
                  </a:extLst>
                </a:gridCol>
                <a:gridCol w="1594975">
                  <a:extLst>
                    <a:ext uri="{9D8B030D-6E8A-4147-A177-3AD203B41FA5}">
                      <a16:colId xmlns:a16="http://schemas.microsoft.com/office/drawing/2014/main" val="2247345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05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Marco jurídico. Delitos de odio y discriminación</a:t>
                      </a:r>
                    </a:p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María Teresa Verdugo (Fiscalía)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1, 2 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071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5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Actitudes prejuiciosas. Evolución histórica</a:t>
                      </a:r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Sonia</a:t>
                      </a:r>
                      <a:r>
                        <a:rPr lang="es-ES" b="1" baseline="0" dirty="0"/>
                        <a:t> Conde Cubo (MCI)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1,</a:t>
                      </a:r>
                      <a:r>
                        <a:rPr lang="es-ES" b="1" baseline="0" dirty="0"/>
                        <a:t> 2 y 3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77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Las actitudes implícitas y su efecto en rol profesional</a:t>
                      </a:r>
                    </a:p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Ángel Galán del Rey (Málaga Acoge)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1 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820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Aproximación psicosocial al odio.</a:t>
                      </a:r>
                    </a:p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Valentín González Martín (MCI)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19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5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 evolución de los delitos de odio en España</a:t>
                      </a:r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Valentín González Martín (MCI)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5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5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Efectos de los delitos de odio y de la discriminación</a:t>
                      </a:r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Pedro Benítez Pérez (Málaga Acoge)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1 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03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Victimización secundaria y terciaria</a:t>
                      </a:r>
                    </a:p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Valentín González</a:t>
                      </a:r>
                      <a:r>
                        <a:rPr lang="es-ES" b="1" baseline="0" dirty="0"/>
                        <a:t> Martín (MCI)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2 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84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5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Las necesidades de las víctimas de los delitos de odio</a:t>
                      </a:r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Pedro Benítez Pérez (Málaga Acoge)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2 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35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5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Indicadores de polarización</a:t>
                      </a:r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María Teresa Verdugo (Fiscalía)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1, 2, 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552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5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Grupos Urbanos Violentos y los delitos de odio</a:t>
                      </a:r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Grupo</a:t>
                      </a:r>
                      <a:r>
                        <a:rPr lang="es-ES" b="1" baseline="0" dirty="0"/>
                        <a:t> Investigación y Protección (GIP) PL Málaga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2 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25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5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Racismo, Xenofobia y otras conductas intolerantes en espectáculos deportivos</a:t>
                      </a:r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99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50" b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Redacción de diligencias e informes de inteligencia para su tramitación a juzgados y fiscalías</a:t>
                      </a:r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es-ES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María Teresa Verdugo (Fiscalía)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1, 2 y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153966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DB7BA4C-A8F0-47C2-85EC-1625DDDF6439}"/>
              </a:ext>
            </a:extLst>
          </p:cNvPr>
          <p:cNvSpPr txBox="1"/>
          <p:nvPr/>
        </p:nvSpPr>
        <p:spPr>
          <a:xfrm>
            <a:off x="1570025" y="963184"/>
            <a:ext cx="1061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aramond" panose="02020404030301010803" pitchFamily="18" charset="0"/>
              </a:rPr>
              <a:t>CONTENIDOS RECOMENDADOS   </a:t>
            </a:r>
            <a:r>
              <a:rPr lang="es-ES" dirty="0"/>
              <a:t>Personas Expertas invitadas/Asociación/Entidad   Relación con producto</a:t>
            </a:r>
          </a:p>
          <a:p>
            <a:endParaRPr lang="es-E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45AF36F-F6D6-4850-BD4F-6EDB81468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16981"/>
              </p:ext>
            </p:extLst>
          </p:nvPr>
        </p:nvGraphicFramePr>
        <p:xfrm>
          <a:off x="1317625" y="4342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35" y="3343264"/>
            <a:ext cx="5373659" cy="302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 rot="855148">
            <a:off x="5982796" y="823140"/>
            <a:ext cx="2114052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21 de mayo 2021</a:t>
            </a:r>
          </a:p>
        </p:txBody>
      </p:sp>
      <p:sp>
        <p:nvSpPr>
          <p:cNvPr id="7" name="6 CuadroTexto"/>
          <p:cNvSpPr txBox="1"/>
          <p:nvPr/>
        </p:nvSpPr>
        <p:spPr>
          <a:xfrm rot="21235267">
            <a:off x="2884590" y="3403202"/>
            <a:ext cx="2114052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21 de mayo 2021</a:t>
            </a:r>
          </a:p>
        </p:txBody>
      </p:sp>
      <p:sp>
        <p:nvSpPr>
          <p:cNvPr id="9" name="8 CuadroTexto"/>
          <p:cNvSpPr txBox="1"/>
          <p:nvPr/>
        </p:nvSpPr>
        <p:spPr>
          <a:xfrm rot="21235267">
            <a:off x="3036240" y="5017831"/>
            <a:ext cx="238123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28 de octubre 2021</a:t>
            </a:r>
          </a:p>
        </p:txBody>
      </p:sp>
      <p:sp>
        <p:nvSpPr>
          <p:cNvPr id="10" name="9 CuadroTexto"/>
          <p:cNvSpPr txBox="1"/>
          <p:nvPr/>
        </p:nvSpPr>
        <p:spPr>
          <a:xfrm rot="21235267">
            <a:off x="4423234" y="1729503"/>
            <a:ext cx="2602721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21 de septiembre 2021</a:t>
            </a:r>
          </a:p>
        </p:txBody>
      </p:sp>
    </p:spTree>
    <p:extLst>
      <p:ext uri="{BB962C8B-B14F-4D97-AF65-F5344CB8AC3E}">
        <p14:creationId xmlns:p14="http://schemas.microsoft.com/office/powerpoint/2010/main" val="20985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736520" y="952761"/>
            <a:ext cx="4766433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Desarrollo de dinámicas de formación dialógicas: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08FD5D-C909-4BF2-9084-B75BED877F57}"/>
              </a:ext>
            </a:extLst>
          </p:cNvPr>
          <p:cNvSpPr txBox="1"/>
          <p:nvPr/>
        </p:nvSpPr>
        <p:spPr>
          <a:xfrm>
            <a:off x="1904341" y="1397911"/>
            <a:ext cx="6711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dirty="0"/>
              <a:t>Grupos Interactivos</a:t>
            </a:r>
          </a:p>
          <a:p>
            <a:pPr lvl="1"/>
            <a:r>
              <a:rPr lang="es-ES" dirty="0"/>
              <a:t>Tertulias dialógicas</a:t>
            </a:r>
          </a:p>
          <a:p>
            <a:pPr lvl="1"/>
            <a:r>
              <a:rPr lang="es-ES" dirty="0"/>
              <a:t>Formación sociedad civil “Stop Rumores”</a:t>
            </a:r>
          </a:p>
          <a:p>
            <a:pPr lvl="1"/>
            <a:r>
              <a:rPr lang="es-ES" dirty="0"/>
              <a:t>Participación comunidad</a:t>
            </a:r>
          </a:p>
          <a:p>
            <a:pPr lvl="1"/>
            <a:r>
              <a:rPr lang="es-ES" dirty="0"/>
              <a:t>Modelo dialógico prevención y resolución de conflictos</a:t>
            </a:r>
          </a:p>
          <a:p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C94A9CB-8C8E-4750-9B6E-0D7FCD893A6E}"/>
              </a:ext>
            </a:extLst>
          </p:cNvPr>
          <p:cNvSpPr/>
          <p:nvPr/>
        </p:nvSpPr>
        <p:spPr>
          <a:xfrm>
            <a:off x="1999801" y="1467753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EE21260-7352-480A-A323-FCFEC727DF7B}"/>
              </a:ext>
            </a:extLst>
          </p:cNvPr>
          <p:cNvSpPr/>
          <p:nvPr/>
        </p:nvSpPr>
        <p:spPr>
          <a:xfrm>
            <a:off x="1999801" y="1761555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6FF7826-626B-4EFB-A9B2-CFA135C5416D}"/>
              </a:ext>
            </a:extLst>
          </p:cNvPr>
          <p:cNvSpPr/>
          <p:nvPr/>
        </p:nvSpPr>
        <p:spPr>
          <a:xfrm>
            <a:off x="1999798" y="2052889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19A09-C93F-43CD-B9BE-BE969638FB74}"/>
              </a:ext>
            </a:extLst>
          </p:cNvPr>
          <p:cNvSpPr/>
          <p:nvPr/>
        </p:nvSpPr>
        <p:spPr>
          <a:xfrm>
            <a:off x="1999798" y="2326542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4E6EC22-5289-4D17-BB8F-EBEEDD4B3CC6}"/>
              </a:ext>
            </a:extLst>
          </p:cNvPr>
          <p:cNvSpPr/>
          <p:nvPr/>
        </p:nvSpPr>
        <p:spPr>
          <a:xfrm>
            <a:off x="1999798" y="2586948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CA9EB1B-F2BE-4E2F-B2E2-78F9B7507F1E}"/>
              </a:ext>
            </a:extLst>
          </p:cNvPr>
          <p:cNvSpPr/>
          <p:nvPr/>
        </p:nvSpPr>
        <p:spPr>
          <a:xfrm>
            <a:off x="2522292" y="4819573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5A689F-B027-4A25-A358-D2B25D93DA1A}"/>
              </a:ext>
            </a:extLst>
          </p:cNvPr>
          <p:cNvSpPr txBox="1"/>
          <p:nvPr/>
        </p:nvSpPr>
        <p:spPr>
          <a:xfrm>
            <a:off x="1904341" y="4057739"/>
            <a:ext cx="543193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Desarrollo otras metodologías (Especificar cual/cuáles)</a:t>
            </a:r>
          </a:p>
          <a:p>
            <a:r>
              <a:rPr lang="es-ES" dirty="0"/>
              <a:t>	</a:t>
            </a:r>
          </a:p>
          <a:p>
            <a:r>
              <a:rPr lang="es-ES" dirty="0"/>
              <a:t>	Visita a piso tutelado</a:t>
            </a:r>
          </a:p>
          <a:p>
            <a:r>
              <a:rPr lang="es-ES" dirty="0"/>
              <a:t>	Invitación de adolescentes tutelados a la CLAP</a:t>
            </a:r>
          </a:p>
          <a:p>
            <a:r>
              <a:rPr lang="es-ES" dirty="0"/>
              <a:t>	Invitación de refugiados sirios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CE6165E-B1B3-4D3E-93B4-1575EE82F707}"/>
              </a:ext>
            </a:extLst>
          </p:cNvPr>
          <p:cNvSpPr/>
          <p:nvPr/>
        </p:nvSpPr>
        <p:spPr>
          <a:xfrm>
            <a:off x="2522291" y="5108210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E1C8BFB-B8FF-4719-8959-DB420A53EDC5}"/>
              </a:ext>
            </a:extLst>
          </p:cNvPr>
          <p:cNvSpPr/>
          <p:nvPr/>
        </p:nvSpPr>
        <p:spPr>
          <a:xfrm>
            <a:off x="2522290" y="5412601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E80C2A-207F-456B-842A-53CACF8C3F0F}"/>
              </a:ext>
            </a:extLst>
          </p:cNvPr>
          <p:cNvSpPr txBox="1"/>
          <p:nvPr/>
        </p:nvSpPr>
        <p:spPr>
          <a:xfrm>
            <a:off x="2112264" y="557784"/>
            <a:ext cx="287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METODOLOGÍAS UTILIZADAS</a:t>
            </a:r>
          </a:p>
        </p:txBody>
      </p:sp>
      <p:sp>
        <p:nvSpPr>
          <p:cNvPr id="25" name="24 Elipse"/>
          <p:cNvSpPr/>
          <p:nvPr/>
        </p:nvSpPr>
        <p:spPr>
          <a:xfrm>
            <a:off x="1994048" y="1483047"/>
            <a:ext cx="200025" cy="1846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Elipse"/>
          <p:cNvSpPr/>
          <p:nvPr/>
        </p:nvSpPr>
        <p:spPr>
          <a:xfrm>
            <a:off x="1999496" y="1766071"/>
            <a:ext cx="200025" cy="1846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Elipse"/>
          <p:cNvSpPr/>
          <p:nvPr/>
        </p:nvSpPr>
        <p:spPr>
          <a:xfrm>
            <a:off x="1996780" y="2049095"/>
            <a:ext cx="200025" cy="1846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27 Elipse"/>
          <p:cNvSpPr/>
          <p:nvPr/>
        </p:nvSpPr>
        <p:spPr>
          <a:xfrm>
            <a:off x="1994064" y="2332119"/>
            <a:ext cx="200025" cy="1846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Elipse"/>
          <p:cNvSpPr/>
          <p:nvPr/>
        </p:nvSpPr>
        <p:spPr>
          <a:xfrm>
            <a:off x="1999512" y="2598815"/>
            <a:ext cx="200025" cy="1846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29 Elipse"/>
          <p:cNvSpPr/>
          <p:nvPr/>
        </p:nvSpPr>
        <p:spPr>
          <a:xfrm>
            <a:off x="2514128" y="4820533"/>
            <a:ext cx="200025" cy="1846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Elipse"/>
          <p:cNvSpPr/>
          <p:nvPr/>
        </p:nvSpPr>
        <p:spPr>
          <a:xfrm>
            <a:off x="2519576" y="5119885"/>
            <a:ext cx="200025" cy="1846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31 Elipse"/>
          <p:cNvSpPr/>
          <p:nvPr/>
        </p:nvSpPr>
        <p:spPr>
          <a:xfrm>
            <a:off x="2525024" y="5419237"/>
            <a:ext cx="200025" cy="1846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231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C94A9CB-8C8E-4750-9B6E-0D7FCD893A6E}"/>
              </a:ext>
            </a:extLst>
          </p:cNvPr>
          <p:cNvSpPr/>
          <p:nvPr/>
        </p:nvSpPr>
        <p:spPr>
          <a:xfrm>
            <a:off x="2383213" y="1606266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EE21260-7352-480A-A323-FCFEC727DF7B}"/>
              </a:ext>
            </a:extLst>
          </p:cNvPr>
          <p:cNvSpPr/>
          <p:nvPr/>
        </p:nvSpPr>
        <p:spPr>
          <a:xfrm>
            <a:off x="2383212" y="2706543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6FF7826-626B-4EFB-A9B2-CFA135C5416D}"/>
              </a:ext>
            </a:extLst>
          </p:cNvPr>
          <p:cNvSpPr/>
          <p:nvPr/>
        </p:nvSpPr>
        <p:spPr>
          <a:xfrm>
            <a:off x="2390452" y="3821221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E80C2A-207F-456B-842A-53CACF8C3F0F}"/>
              </a:ext>
            </a:extLst>
          </p:cNvPr>
          <p:cNvSpPr txBox="1"/>
          <p:nvPr/>
        </p:nvSpPr>
        <p:spPr>
          <a:xfrm>
            <a:off x="2112264" y="557784"/>
            <a:ext cx="546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ESTRATEGIAS DE DIFUSIÓN DE LA CLAP DESARROLLADAS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571750" y="1467753"/>
            <a:ext cx="76423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Entrevistas en distintos medios de comunicación radio y televisión.</a:t>
            </a:r>
          </a:p>
          <a:p>
            <a:endParaRPr lang="es-ES" sz="2400" dirty="0"/>
          </a:p>
          <a:p>
            <a:r>
              <a:rPr lang="es-ES" sz="2400" dirty="0"/>
              <a:t>Participación el 22 de julio de 2021 en el día europeo de las Víctimas de Delitos de Odio.</a:t>
            </a:r>
          </a:p>
          <a:p>
            <a:endParaRPr lang="es-ES" sz="2400" dirty="0"/>
          </a:p>
          <a:p>
            <a:r>
              <a:rPr lang="es-ES" sz="2400" dirty="0"/>
              <a:t>Participación en el 2º workshop del proyecto RAD2CITIZEN el 24 de septiembre de 2021.</a:t>
            </a:r>
          </a:p>
          <a:p>
            <a:endParaRPr lang="es-ES" sz="2400" dirty="0"/>
          </a:p>
          <a:p>
            <a:r>
              <a:rPr lang="es-ES" sz="2400" dirty="0"/>
              <a:t>Plan de formación y sensibilización a la plantilla de la Policía Local (octubre – noviembre). 20 jornadas de 4 horas.</a:t>
            </a:r>
          </a:p>
          <a:p>
            <a:endParaRPr lang="es-ES" dirty="0"/>
          </a:p>
        </p:txBody>
      </p:sp>
      <p:sp>
        <p:nvSpPr>
          <p:cNvPr id="12" name="Rectángulo 15">
            <a:extLst>
              <a:ext uri="{FF2B5EF4-FFF2-40B4-BE49-F238E27FC236}">
                <a16:creationId xmlns:a16="http://schemas.microsoft.com/office/drawing/2014/main" id="{56FF7826-626B-4EFB-A9B2-CFA135C5416D}"/>
              </a:ext>
            </a:extLst>
          </p:cNvPr>
          <p:cNvSpPr/>
          <p:nvPr/>
        </p:nvSpPr>
        <p:spPr>
          <a:xfrm>
            <a:off x="2390452" y="4905449"/>
            <a:ext cx="188537" cy="202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52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E7CD143A-B622-4521-BBEE-414DB5FA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" y="0"/>
            <a:ext cx="1017620" cy="6858000"/>
          </a:xfrm>
          <a:prstGeom prst="rect">
            <a:avLst/>
          </a:prstGeom>
        </p:spPr>
      </p:pic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11C5A8F-004E-4D99-8F96-89841EF46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123" y="0"/>
            <a:ext cx="1754012" cy="86847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9A81B3-D9D0-49ED-8ABC-0B024D0EAA31}"/>
              </a:ext>
            </a:extLst>
          </p:cNvPr>
          <p:cNvSpPr txBox="1"/>
          <p:nvPr/>
        </p:nvSpPr>
        <p:spPr>
          <a:xfrm>
            <a:off x="1577862" y="249569"/>
            <a:ext cx="372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PRODUCTOS DESARROLLADOS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3DE68B-74C8-4DAC-A698-A6B8F2381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829317"/>
              </p:ext>
            </p:extLst>
          </p:nvPr>
        </p:nvGraphicFramePr>
        <p:xfrm>
          <a:off x="2852426" y="685801"/>
          <a:ext cx="8834749" cy="602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04504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10253</TotalTime>
  <Words>1557</Words>
  <Application>Microsoft Office PowerPoint</Application>
  <PresentationFormat>Panorámica</PresentationFormat>
  <Paragraphs>198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Copperplate Gothic Light</vt:lpstr>
      <vt:lpstr>Garamond</vt:lpstr>
      <vt:lpstr>Tema de Office</vt:lpstr>
      <vt:lpstr>Acrobat 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Concha anton</dc:creator>
  <cp:lastModifiedBy>Concha anton</cp:lastModifiedBy>
  <cp:revision>47</cp:revision>
  <dcterms:created xsi:type="dcterms:W3CDTF">2021-04-15T16:29:28Z</dcterms:created>
  <dcterms:modified xsi:type="dcterms:W3CDTF">2022-01-29T18:37:09Z</dcterms:modified>
</cp:coreProperties>
</file>