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278" r:id="rId5"/>
    <p:sldId id="270" r:id="rId6"/>
    <p:sldId id="279" r:id="rId7"/>
    <p:sldId id="275" r:id="rId8"/>
    <p:sldId id="280" r:id="rId9"/>
    <p:sldId id="261" r:id="rId10"/>
    <p:sldId id="259" r:id="rId11"/>
    <p:sldId id="276" r:id="rId12"/>
    <p:sldId id="290" r:id="rId13"/>
    <p:sldId id="291" r:id="rId14"/>
    <p:sldId id="295" r:id="rId15"/>
    <p:sldId id="293" r:id="rId16"/>
    <p:sldId id="292" r:id="rId17"/>
    <p:sldId id="281" r:id="rId18"/>
    <p:sldId id="284" r:id="rId19"/>
    <p:sldId id="286" r:id="rId20"/>
    <p:sldId id="287" r:id="rId21"/>
    <p:sldId id="288" r:id="rId22"/>
    <p:sldId id="285" r:id="rId23"/>
    <p:sldId id="282" r:id="rId24"/>
    <p:sldId id="289" r:id="rId25"/>
    <p:sldId id="283" r:id="rId26"/>
    <p:sldId id="264" r:id="rId27"/>
    <p:sldId id="266" r:id="rId28"/>
    <p:sldId id="267" r:id="rId29"/>
    <p:sldId id="268" r:id="rId30"/>
    <p:sldId id="294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ha anton" initials="C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08A1B-A12B-47F4-A870-EB0C70C4B9EC}" v="1" dt="2022-02-01T12:34:54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32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Número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1-4724-A3D3-FA1937431A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41-4724-A3D3-FA1937431A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41-4724-A3D3-FA1937431A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41-4724-A3D3-FA1937431A9C}"/>
              </c:ext>
            </c:extLst>
          </c:dPt>
          <c:cat>
            <c:strRef>
              <c:f>Hoja1!$A$2:$A$6</c:f>
              <c:strCache>
                <c:ptCount val="4"/>
                <c:pt idx="0">
                  <c:v>Policías</c:v>
                </c:pt>
                <c:pt idx="1">
                  <c:v>Asociaciones</c:v>
                </c:pt>
                <c:pt idx="2">
                  <c:v>Entidades</c:v>
                </c:pt>
                <c:pt idx="3">
                  <c:v>Alumnos Practicas URJC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6-4621-953B-FE0A75D9F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b="1" dirty="0"/>
            <a:t>Objetivos Iniciales </a:t>
          </a:r>
          <a:r>
            <a:rPr lang="es-ES" dirty="0"/>
            <a:t>o expectativas de la CLAP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pPr algn="just"/>
          <a:r>
            <a:rPr lang="es-ES" dirty="0"/>
            <a:t>Crear un espacio de aprendizaje interdisciplinar entre policías y entidades sociales mas representativas de la ciudad.</a:t>
          </a:r>
        </a:p>
        <a:p>
          <a:pPr algn="just"/>
          <a:r>
            <a:rPr lang="es-ES" dirty="0"/>
            <a:t>Todos los miembros, expresan sus ideas y necesidades; Dialogo igualitario: Todos los integrantes deben ser escuchados – no importa la función ejercida, la clase social, la edad, etc.</a:t>
          </a:r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b="1" dirty="0"/>
            <a:t>Objetivos alcanzados </a:t>
          </a:r>
          <a:r>
            <a:rPr lang="es-ES" dirty="0"/>
            <a:t>o resultados de la CLAP 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1597274-EDC7-488B-8B7E-C22C0FCC5232}">
      <dgm:prSet phldrT="[Texto]"/>
      <dgm:spPr/>
      <dgm:t>
        <a:bodyPr/>
        <a:lstStyle/>
        <a:p>
          <a:endParaRPr lang="es-ES" dirty="0"/>
        </a:p>
      </dgm:t>
    </dgm:pt>
    <dgm:pt modelId="{3F7AE4F7-5BED-40CD-A15A-5D7D177CF924}" type="parTrans" cxnId="{9B6733E3-6639-4D55-BE06-567770664612}">
      <dgm:prSet/>
      <dgm:spPr/>
      <dgm:t>
        <a:bodyPr/>
        <a:lstStyle/>
        <a:p>
          <a:endParaRPr lang="es-ES"/>
        </a:p>
      </dgm:t>
    </dgm:pt>
    <dgm:pt modelId="{5EB2B5FE-7212-46AF-8F76-509999C2D80E}" type="sibTrans" cxnId="{9B6733E3-6639-4D55-BE06-567770664612}">
      <dgm:prSet/>
      <dgm:spPr/>
      <dgm:t>
        <a:bodyPr/>
        <a:lstStyle/>
        <a:p>
          <a:endParaRPr lang="es-ES"/>
        </a:p>
      </dgm:t>
    </dgm:pt>
    <dgm:pt modelId="{4ABF9EA7-2BC9-4E91-900A-80B5CEF51A52}">
      <dgm:prSet phldrT="[Texto]"/>
      <dgm:spPr/>
      <dgm:t>
        <a:bodyPr/>
        <a:lstStyle/>
        <a:p>
          <a:r>
            <a:rPr lang="es-ES" dirty="0"/>
            <a:t>Se ha fomentado la comunicación y la participación. </a:t>
          </a:r>
        </a:p>
      </dgm:t>
    </dgm:pt>
    <dgm:pt modelId="{3100D324-BCA5-4001-8224-EC3E77F47849}" type="parTrans" cxnId="{CD87C508-5E7E-4423-9E01-62C676569B67}">
      <dgm:prSet/>
      <dgm:spPr/>
      <dgm:t>
        <a:bodyPr/>
        <a:lstStyle/>
        <a:p>
          <a:endParaRPr lang="es-ES"/>
        </a:p>
      </dgm:t>
    </dgm:pt>
    <dgm:pt modelId="{F07A06E3-9832-41D8-9B3D-9B17977855B6}" type="sibTrans" cxnId="{CD87C508-5E7E-4423-9E01-62C676569B67}">
      <dgm:prSet/>
      <dgm:spPr/>
      <dgm:t>
        <a:bodyPr/>
        <a:lstStyle/>
        <a:p>
          <a:endParaRPr lang="es-ES"/>
        </a:p>
      </dgm:t>
    </dgm:pt>
    <dgm:pt modelId="{0F31F607-3588-49F0-9FEF-3903824014BE}">
      <dgm:prSet phldrT="[Texto]"/>
      <dgm:spPr/>
      <dgm:t>
        <a:bodyPr/>
        <a:lstStyle/>
        <a:p>
          <a:r>
            <a:rPr lang="es-ES" dirty="0"/>
            <a:t>Se ha creado un grupo con vinculación con carácter de permanencia</a:t>
          </a:r>
        </a:p>
      </dgm:t>
    </dgm:pt>
    <dgm:pt modelId="{2A97A8A6-4A81-48A5-808B-2F74A5FC2791}" type="parTrans" cxnId="{5A6B308F-EDF8-4919-8D0A-3707078771F2}">
      <dgm:prSet/>
      <dgm:spPr/>
      <dgm:t>
        <a:bodyPr/>
        <a:lstStyle/>
        <a:p>
          <a:endParaRPr lang="es-ES"/>
        </a:p>
      </dgm:t>
    </dgm:pt>
    <dgm:pt modelId="{6693B3C4-236F-4C5A-B908-85F736781F18}" type="sibTrans" cxnId="{5A6B308F-EDF8-4919-8D0A-3707078771F2}">
      <dgm:prSet/>
      <dgm:spPr/>
      <dgm:t>
        <a:bodyPr/>
        <a:lstStyle/>
        <a:p>
          <a:endParaRPr lang="es-ES"/>
        </a:p>
      </dgm:t>
    </dgm:pt>
    <dgm:pt modelId="{731AB1AD-AAFA-4082-BF61-61EB6E3BA2FB}">
      <dgm:prSet phldrT="[Texto]"/>
      <dgm:spPr/>
      <dgm:t>
        <a:bodyPr/>
        <a:lstStyle/>
        <a:p>
          <a:endParaRPr lang="es-ES" dirty="0"/>
        </a:p>
      </dgm:t>
    </dgm:pt>
    <dgm:pt modelId="{393C319A-B1AF-40E1-B432-42487E795610}" type="parTrans" cxnId="{4210935D-FF85-4395-9DD9-59E8A6255CEF}">
      <dgm:prSet/>
      <dgm:spPr/>
      <dgm:t>
        <a:bodyPr/>
        <a:lstStyle/>
        <a:p>
          <a:endParaRPr lang="es-ES"/>
        </a:p>
      </dgm:t>
    </dgm:pt>
    <dgm:pt modelId="{FBFD2F64-6EE8-4959-BD8A-BF6E0C175105}" type="sibTrans" cxnId="{4210935D-FF85-4395-9DD9-59E8A6255CEF}">
      <dgm:prSet/>
      <dgm:spPr/>
      <dgm:t>
        <a:bodyPr/>
        <a:lstStyle/>
        <a:p>
          <a:endParaRPr lang="es-ES"/>
        </a:p>
      </dgm:t>
    </dgm:pt>
    <dgm:pt modelId="{C62C8389-F5BA-4A6F-8E25-27EC98FFEAC1}">
      <dgm:prSet phldrT="[Texto]"/>
      <dgm:spPr/>
      <dgm:t>
        <a:bodyPr/>
        <a:lstStyle/>
        <a:p>
          <a:endParaRPr lang="es-ES" dirty="0"/>
        </a:p>
      </dgm:t>
    </dgm:pt>
    <dgm:pt modelId="{694FE606-C4B1-4098-94C5-2015EB163B07}" type="parTrans" cxnId="{C6323EE9-2613-471B-B56D-6A8DCFCDCF92}">
      <dgm:prSet/>
      <dgm:spPr/>
      <dgm:t>
        <a:bodyPr/>
        <a:lstStyle/>
        <a:p>
          <a:endParaRPr lang="es-ES"/>
        </a:p>
      </dgm:t>
    </dgm:pt>
    <dgm:pt modelId="{EF9F5DCC-5FEB-4D3E-8B10-39676F0DAFDF}" type="sibTrans" cxnId="{C6323EE9-2613-471B-B56D-6A8DCFCDCF92}">
      <dgm:prSet/>
      <dgm:spPr/>
      <dgm:t>
        <a:bodyPr/>
        <a:lstStyle/>
        <a:p>
          <a:endParaRPr lang="es-ES"/>
        </a:p>
      </dgm:t>
    </dgm:pt>
    <dgm:pt modelId="{F8619F1B-CC62-4F5D-BF07-A5786C530CAE}">
      <dgm:prSet phldrT="[Texto]"/>
      <dgm:spPr/>
      <dgm:t>
        <a:bodyPr/>
        <a:lstStyle/>
        <a:p>
          <a:endParaRPr lang="es-ES" dirty="0"/>
        </a:p>
      </dgm:t>
    </dgm:pt>
    <dgm:pt modelId="{62CAA20C-2AAC-47FE-9FD5-8D5A6CB234A1}" type="parTrans" cxnId="{66159E30-8C9E-4689-9C73-F5BA95E13AAB}">
      <dgm:prSet/>
      <dgm:spPr/>
      <dgm:t>
        <a:bodyPr/>
        <a:lstStyle/>
        <a:p>
          <a:endParaRPr lang="es-ES"/>
        </a:p>
      </dgm:t>
    </dgm:pt>
    <dgm:pt modelId="{DB41E624-481C-4FD9-A2F8-F19980D58D2E}" type="sibTrans" cxnId="{66159E30-8C9E-4689-9C73-F5BA95E13AAB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2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9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9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7"/>
      <dgm:spPr/>
    </dgm:pt>
    <dgm:pt modelId="{C9B2C283-55D5-43D1-9FB6-F1963F212136}" type="pres">
      <dgm:prSet presAssocID="{7D24BA58-E4A8-4B35-8EB3-65FA6E94581E}" presName="vertSpace2b" presStyleCnt="0"/>
      <dgm:spPr/>
    </dgm:pt>
    <dgm:pt modelId="{D2ACF1F2-6681-4FCE-A2FD-5D6E467141B6}" type="pres">
      <dgm:prSet presAssocID="{0233AA7C-EE9C-4916-9381-C0A991A47847}" presName="thickLine" presStyleLbl="alignNode1" presStyleIdx="1" presStyleCnt="2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2" presStyleCnt="9"/>
      <dgm:spPr/>
    </dgm:pt>
    <dgm:pt modelId="{C09A2566-7F8C-440D-84A4-3A131BD9245D}" type="pres">
      <dgm:prSet presAssocID="{0233AA7C-EE9C-4916-9381-C0A991A47847}" presName="vert1" presStyleCnt="0"/>
      <dgm:spPr/>
    </dgm:pt>
    <dgm:pt modelId="{4AFC5225-DA69-433F-B9DE-BDE9A8908725}" type="pres">
      <dgm:prSet presAssocID="{4ABF9EA7-2BC9-4E91-900A-80B5CEF51A52}" presName="vertSpace2a" presStyleCnt="0"/>
      <dgm:spPr/>
    </dgm:pt>
    <dgm:pt modelId="{992D7FEF-7CE5-44FF-AB8F-DFDDD2EE1807}" type="pres">
      <dgm:prSet presAssocID="{4ABF9EA7-2BC9-4E91-900A-80B5CEF51A52}" presName="horz2" presStyleCnt="0"/>
      <dgm:spPr/>
    </dgm:pt>
    <dgm:pt modelId="{5FBC5C1E-ACA3-479A-8728-06D33D6F65B2}" type="pres">
      <dgm:prSet presAssocID="{4ABF9EA7-2BC9-4E91-900A-80B5CEF51A52}" presName="horzSpace2" presStyleCnt="0"/>
      <dgm:spPr/>
    </dgm:pt>
    <dgm:pt modelId="{0BFFDDAF-CBFC-4914-A7BD-CFA13D341D5A}" type="pres">
      <dgm:prSet presAssocID="{4ABF9EA7-2BC9-4E91-900A-80B5CEF51A52}" presName="tx2" presStyleLbl="revTx" presStyleIdx="3" presStyleCnt="9"/>
      <dgm:spPr/>
    </dgm:pt>
    <dgm:pt modelId="{5088C02D-1492-4DC9-B91E-429F309B4B74}" type="pres">
      <dgm:prSet presAssocID="{4ABF9EA7-2BC9-4E91-900A-80B5CEF51A52}" presName="vert2" presStyleCnt="0"/>
      <dgm:spPr/>
    </dgm:pt>
    <dgm:pt modelId="{EEE84854-68DD-4E35-8C0F-2195FAF20385}" type="pres">
      <dgm:prSet presAssocID="{4ABF9EA7-2BC9-4E91-900A-80B5CEF51A52}" presName="thinLine2b" presStyleLbl="callout" presStyleIdx="1" presStyleCnt="7"/>
      <dgm:spPr/>
    </dgm:pt>
    <dgm:pt modelId="{CA68C75D-2CB8-4287-821B-697798008E70}" type="pres">
      <dgm:prSet presAssocID="{4ABF9EA7-2BC9-4E91-900A-80B5CEF51A52}" presName="vertSpace2b" presStyleCnt="0"/>
      <dgm:spPr/>
    </dgm:pt>
    <dgm:pt modelId="{4BE45132-38DC-4624-B72C-A037E5486EA9}" type="pres">
      <dgm:prSet presAssocID="{0F31F607-3588-49F0-9FEF-3903824014BE}" presName="horz2" presStyleCnt="0"/>
      <dgm:spPr/>
    </dgm:pt>
    <dgm:pt modelId="{D2E39EA6-6F02-4E5B-B713-09B3E2E6C958}" type="pres">
      <dgm:prSet presAssocID="{0F31F607-3588-49F0-9FEF-3903824014BE}" presName="horzSpace2" presStyleCnt="0"/>
      <dgm:spPr/>
    </dgm:pt>
    <dgm:pt modelId="{99FCB839-F708-4525-96B0-146BB745DA54}" type="pres">
      <dgm:prSet presAssocID="{0F31F607-3588-49F0-9FEF-3903824014BE}" presName="tx2" presStyleLbl="revTx" presStyleIdx="4" presStyleCnt="9"/>
      <dgm:spPr/>
    </dgm:pt>
    <dgm:pt modelId="{420626AA-12FC-43F0-88AA-633E34F70BBA}" type="pres">
      <dgm:prSet presAssocID="{0F31F607-3588-49F0-9FEF-3903824014BE}" presName="vert2" presStyleCnt="0"/>
      <dgm:spPr/>
    </dgm:pt>
    <dgm:pt modelId="{E8BFC80D-9419-4200-B7DE-E15C0CB82981}" type="pres">
      <dgm:prSet presAssocID="{0F31F607-3588-49F0-9FEF-3903824014BE}" presName="thinLine2b" presStyleLbl="callout" presStyleIdx="2" presStyleCnt="7"/>
      <dgm:spPr/>
    </dgm:pt>
    <dgm:pt modelId="{1CACE4F4-1A42-49F8-8179-B3400919FADC}" type="pres">
      <dgm:prSet presAssocID="{0F31F607-3588-49F0-9FEF-3903824014BE}" presName="vertSpace2b" presStyleCnt="0"/>
      <dgm:spPr/>
    </dgm:pt>
    <dgm:pt modelId="{76443FF4-0353-4AE7-B533-BBE9CFFC38F4}" type="pres">
      <dgm:prSet presAssocID="{731AB1AD-AAFA-4082-BF61-61EB6E3BA2FB}" presName="horz2" presStyleCnt="0"/>
      <dgm:spPr/>
    </dgm:pt>
    <dgm:pt modelId="{0EAE1EE5-401C-441A-8EA1-8F6EE1FAE688}" type="pres">
      <dgm:prSet presAssocID="{731AB1AD-AAFA-4082-BF61-61EB6E3BA2FB}" presName="horzSpace2" presStyleCnt="0"/>
      <dgm:spPr/>
    </dgm:pt>
    <dgm:pt modelId="{19B06BD5-A853-4080-A1D7-E00A9C118645}" type="pres">
      <dgm:prSet presAssocID="{731AB1AD-AAFA-4082-BF61-61EB6E3BA2FB}" presName="tx2" presStyleLbl="revTx" presStyleIdx="5" presStyleCnt="9" custLinFactNeighborX="-1371" custLinFactNeighborY="-1864"/>
      <dgm:spPr/>
    </dgm:pt>
    <dgm:pt modelId="{A5F87EFC-998B-4942-83DC-292F21DC032C}" type="pres">
      <dgm:prSet presAssocID="{731AB1AD-AAFA-4082-BF61-61EB6E3BA2FB}" presName="vert2" presStyleCnt="0"/>
      <dgm:spPr/>
    </dgm:pt>
    <dgm:pt modelId="{FA97C027-2B4C-4A37-A869-9158E7A2B253}" type="pres">
      <dgm:prSet presAssocID="{731AB1AD-AAFA-4082-BF61-61EB6E3BA2FB}" presName="thinLine2b" presStyleLbl="callout" presStyleIdx="3" presStyleCnt="7"/>
      <dgm:spPr/>
    </dgm:pt>
    <dgm:pt modelId="{F3670FC2-F55A-489D-B207-1B3BBB02C426}" type="pres">
      <dgm:prSet presAssocID="{731AB1AD-AAFA-4082-BF61-61EB6E3BA2FB}" presName="vertSpace2b" presStyleCnt="0"/>
      <dgm:spPr/>
    </dgm:pt>
    <dgm:pt modelId="{3C09007B-7710-41E5-82F4-13D945DE2637}" type="pres">
      <dgm:prSet presAssocID="{C62C8389-F5BA-4A6F-8E25-27EC98FFEAC1}" presName="horz2" presStyleCnt="0"/>
      <dgm:spPr/>
    </dgm:pt>
    <dgm:pt modelId="{F142B275-74BD-474B-814C-6961046B1C61}" type="pres">
      <dgm:prSet presAssocID="{C62C8389-F5BA-4A6F-8E25-27EC98FFEAC1}" presName="horzSpace2" presStyleCnt="0"/>
      <dgm:spPr/>
    </dgm:pt>
    <dgm:pt modelId="{090EE920-F7E8-4F94-AF61-6C4D09E61822}" type="pres">
      <dgm:prSet presAssocID="{C62C8389-F5BA-4A6F-8E25-27EC98FFEAC1}" presName="tx2" presStyleLbl="revTx" presStyleIdx="6" presStyleCnt="9"/>
      <dgm:spPr/>
    </dgm:pt>
    <dgm:pt modelId="{3AACA39F-3B4A-4A7C-ADF5-08F90E498193}" type="pres">
      <dgm:prSet presAssocID="{C62C8389-F5BA-4A6F-8E25-27EC98FFEAC1}" presName="vert2" presStyleCnt="0"/>
      <dgm:spPr/>
    </dgm:pt>
    <dgm:pt modelId="{3ECB1CA0-9513-4531-B7C3-EED9324BB942}" type="pres">
      <dgm:prSet presAssocID="{C62C8389-F5BA-4A6F-8E25-27EC98FFEAC1}" presName="thinLine2b" presStyleLbl="callout" presStyleIdx="4" presStyleCnt="7"/>
      <dgm:spPr/>
    </dgm:pt>
    <dgm:pt modelId="{A3FF87FD-9B5A-454E-ACB7-04755C1A4E50}" type="pres">
      <dgm:prSet presAssocID="{C62C8389-F5BA-4A6F-8E25-27EC98FFEAC1}" presName="vertSpace2b" presStyleCnt="0"/>
      <dgm:spPr/>
    </dgm:pt>
    <dgm:pt modelId="{D30F826F-F956-41CB-86DC-70C6E53DAEF5}" type="pres">
      <dgm:prSet presAssocID="{F8619F1B-CC62-4F5D-BF07-A5786C530CAE}" presName="horz2" presStyleCnt="0"/>
      <dgm:spPr/>
    </dgm:pt>
    <dgm:pt modelId="{3B55850A-2E15-4A8C-8318-F85715487CF1}" type="pres">
      <dgm:prSet presAssocID="{F8619F1B-CC62-4F5D-BF07-A5786C530CAE}" presName="horzSpace2" presStyleCnt="0"/>
      <dgm:spPr/>
    </dgm:pt>
    <dgm:pt modelId="{C6AC355E-07E8-4DD1-B9FD-9AD19A027824}" type="pres">
      <dgm:prSet presAssocID="{F8619F1B-CC62-4F5D-BF07-A5786C530CAE}" presName="tx2" presStyleLbl="revTx" presStyleIdx="7" presStyleCnt="9"/>
      <dgm:spPr/>
    </dgm:pt>
    <dgm:pt modelId="{6BC58AEF-88C5-4585-9232-6E2D836AF80B}" type="pres">
      <dgm:prSet presAssocID="{F8619F1B-CC62-4F5D-BF07-A5786C530CAE}" presName="vert2" presStyleCnt="0"/>
      <dgm:spPr/>
    </dgm:pt>
    <dgm:pt modelId="{A4CC72AA-5CE5-44EE-A8D2-AC63E8B1144A}" type="pres">
      <dgm:prSet presAssocID="{F8619F1B-CC62-4F5D-BF07-A5786C530CAE}" presName="thinLine2b" presStyleLbl="callout" presStyleIdx="5" presStyleCnt="7"/>
      <dgm:spPr/>
    </dgm:pt>
    <dgm:pt modelId="{3AA5E265-4335-4E3A-934A-B855E1296367}" type="pres">
      <dgm:prSet presAssocID="{F8619F1B-CC62-4F5D-BF07-A5786C530CAE}" presName="vertSpace2b" presStyleCnt="0"/>
      <dgm:spPr/>
    </dgm:pt>
    <dgm:pt modelId="{FADF353D-AA03-44A1-BFFD-BB9DC99752AC}" type="pres">
      <dgm:prSet presAssocID="{81597274-EDC7-488B-8B7E-C22C0FCC5232}" presName="horz2" presStyleCnt="0"/>
      <dgm:spPr/>
    </dgm:pt>
    <dgm:pt modelId="{B79DC6B5-F89B-40D0-891F-C27BBEC17B40}" type="pres">
      <dgm:prSet presAssocID="{81597274-EDC7-488B-8B7E-C22C0FCC5232}" presName="horzSpace2" presStyleCnt="0"/>
      <dgm:spPr/>
    </dgm:pt>
    <dgm:pt modelId="{F4D967D0-F807-4850-A046-DDD343E757FB}" type="pres">
      <dgm:prSet presAssocID="{81597274-EDC7-488B-8B7E-C22C0FCC5232}" presName="tx2" presStyleLbl="revTx" presStyleIdx="8" presStyleCnt="9"/>
      <dgm:spPr/>
    </dgm:pt>
    <dgm:pt modelId="{A8DE2B04-186F-4ECF-B9FF-53BE1469C7DA}" type="pres">
      <dgm:prSet presAssocID="{81597274-EDC7-488B-8B7E-C22C0FCC5232}" presName="vert2" presStyleCnt="0"/>
      <dgm:spPr/>
    </dgm:pt>
    <dgm:pt modelId="{745F0312-3006-4F7F-9FE1-9D5D1C5D1834}" type="pres">
      <dgm:prSet presAssocID="{81597274-EDC7-488B-8B7E-C22C0FCC5232}" presName="thinLine2b" presStyleLbl="callout" presStyleIdx="6" presStyleCnt="7"/>
      <dgm:spPr/>
    </dgm:pt>
    <dgm:pt modelId="{A1CA8394-DB6D-4700-A558-376F494947EA}" type="pres">
      <dgm:prSet presAssocID="{81597274-EDC7-488B-8B7E-C22C0FCC5232}" presName="vertSpace2b" presStyleCnt="0"/>
      <dgm:spPr/>
    </dgm:pt>
  </dgm:ptLst>
  <dgm:cxnLst>
    <dgm:cxn modelId="{CD87C508-5E7E-4423-9E01-62C676569B67}" srcId="{0233AA7C-EE9C-4916-9381-C0A991A47847}" destId="{4ABF9EA7-2BC9-4E91-900A-80B5CEF51A52}" srcOrd="0" destOrd="0" parTransId="{3100D324-BCA5-4001-8224-EC3E77F47849}" sibTransId="{F07A06E3-9832-41D8-9B3D-9B17977855B6}"/>
    <dgm:cxn modelId="{13414E1B-976C-4C30-9479-D43144956EC7}" type="presOf" srcId="{0F31F607-3588-49F0-9FEF-3903824014BE}" destId="{99FCB839-F708-4525-96B0-146BB745DA54}" srcOrd="0" destOrd="0" presId="urn:microsoft.com/office/officeart/2008/layout/LinedList"/>
    <dgm:cxn modelId="{2FEE5C2D-6EA5-477D-B923-01CF59F51A70}" type="presOf" srcId="{81597274-EDC7-488B-8B7E-C22C0FCC5232}" destId="{F4D967D0-F807-4850-A046-DDD343E757FB}" srcOrd="0" destOrd="0" presId="urn:microsoft.com/office/officeart/2008/layout/LinedList"/>
    <dgm:cxn modelId="{66159E30-8C9E-4689-9C73-F5BA95E13AAB}" srcId="{0233AA7C-EE9C-4916-9381-C0A991A47847}" destId="{F8619F1B-CC62-4F5D-BF07-A5786C530CAE}" srcOrd="4" destOrd="0" parTransId="{62CAA20C-2AAC-47FE-9FD5-8D5A6CB234A1}" sibTransId="{DB41E624-481C-4FD9-A2F8-F19980D58D2E}"/>
    <dgm:cxn modelId="{4210935D-FF85-4395-9DD9-59E8A6255CEF}" srcId="{0233AA7C-EE9C-4916-9381-C0A991A47847}" destId="{731AB1AD-AAFA-4082-BF61-61EB6E3BA2FB}" srcOrd="2" destOrd="0" parTransId="{393C319A-B1AF-40E1-B432-42487E795610}" sibTransId="{FBFD2F64-6EE8-4959-BD8A-BF6E0C175105}"/>
    <dgm:cxn modelId="{F14E7560-6820-4317-B256-7C2CC88D1DD3}" type="presOf" srcId="{4ABF9EA7-2BC9-4E91-900A-80B5CEF51A52}" destId="{0BFFDDAF-CBFC-4914-A7BD-CFA13D341D5A}" srcOrd="0" destOrd="0" presId="urn:microsoft.com/office/officeart/2008/layout/LinedList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5A6B308F-EDF8-4919-8D0A-3707078771F2}" srcId="{0233AA7C-EE9C-4916-9381-C0A991A47847}" destId="{0F31F607-3588-49F0-9FEF-3903824014BE}" srcOrd="1" destOrd="0" parTransId="{2A97A8A6-4A81-48A5-808B-2F74A5FC2791}" sibTransId="{6693B3C4-236F-4C5A-B908-85F736781F18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20986BF-075C-4DBC-90FE-6CBA9737728E}" type="presOf" srcId="{F8619F1B-CC62-4F5D-BF07-A5786C530CAE}" destId="{C6AC355E-07E8-4DD1-B9FD-9AD19A027824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9B6733E3-6639-4D55-BE06-567770664612}" srcId="{0233AA7C-EE9C-4916-9381-C0A991A47847}" destId="{81597274-EDC7-488B-8B7E-C22C0FCC5232}" srcOrd="5" destOrd="0" parTransId="{3F7AE4F7-5BED-40CD-A15A-5D7D177CF924}" sibTransId="{5EB2B5FE-7212-46AF-8F76-509999C2D80E}"/>
    <dgm:cxn modelId="{C6323EE9-2613-471B-B56D-6A8DCFCDCF92}" srcId="{0233AA7C-EE9C-4916-9381-C0A991A47847}" destId="{C62C8389-F5BA-4A6F-8E25-27EC98FFEAC1}" srcOrd="3" destOrd="0" parTransId="{694FE606-C4B1-4098-94C5-2015EB163B07}" sibTransId="{EF9F5DCC-5FEB-4D3E-8B10-39676F0DAFDF}"/>
    <dgm:cxn modelId="{88386DEF-90CC-4687-B1C9-3440148F0CA0}" type="presOf" srcId="{C62C8389-F5BA-4A6F-8E25-27EC98FFEAC1}" destId="{090EE920-F7E8-4F94-AF61-6C4D09E61822}" srcOrd="0" destOrd="0" presId="urn:microsoft.com/office/officeart/2008/layout/LinedList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01D410FB-89CC-484C-A2CF-FB3C4BC781B9}" type="presOf" srcId="{731AB1AD-AAFA-4082-BF61-61EB6E3BA2FB}" destId="{19B06BD5-A853-4080-A1D7-E00A9C118645}" srcOrd="0" destOrd="0" presId="urn:microsoft.com/office/officeart/2008/layout/LinedList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96B7A4F3-085D-45EB-808E-29D2D095299D}" type="presParOf" srcId="{C09A2566-7F8C-440D-84A4-3A131BD9245D}" destId="{4AFC5225-DA69-433F-B9DE-BDE9A8908725}" srcOrd="0" destOrd="0" presId="urn:microsoft.com/office/officeart/2008/layout/LinedList"/>
    <dgm:cxn modelId="{705E37B7-6747-40ED-8AD8-4549A922A1F3}" type="presParOf" srcId="{C09A2566-7F8C-440D-84A4-3A131BD9245D}" destId="{992D7FEF-7CE5-44FF-AB8F-DFDDD2EE1807}" srcOrd="1" destOrd="0" presId="urn:microsoft.com/office/officeart/2008/layout/LinedList"/>
    <dgm:cxn modelId="{9816CD2B-FCD5-490D-8D51-A5AB3C2271C1}" type="presParOf" srcId="{992D7FEF-7CE5-44FF-AB8F-DFDDD2EE1807}" destId="{5FBC5C1E-ACA3-479A-8728-06D33D6F65B2}" srcOrd="0" destOrd="0" presId="urn:microsoft.com/office/officeart/2008/layout/LinedList"/>
    <dgm:cxn modelId="{541B782A-B834-44EB-AB2E-B76E5AB9AFAA}" type="presParOf" srcId="{992D7FEF-7CE5-44FF-AB8F-DFDDD2EE1807}" destId="{0BFFDDAF-CBFC-4914-A7BD-CFA13D341D5A}" srcOrd="1" destOrd="0" presId="urn:microsoft.com/office/officeart/2008/layout/LinedList"/>
    <dgm:cxn modelId="{42BF2B85-2585-412D-A68B-098166323A90}" type="presParOf" srcId="{992D7FEF-7CE5-44FF-AB8F-DFDDD2EE1807}" destId="{5088C02D-1492-4DC9-B91E-429F309B4B74}" srcOrd="2" destOrd="0" presId="urn:microsoft.com/office/officeart/2008/layout/LinedList"/>
    <dgm:cxn modelId="{68D75B64-654F-45F5-A759-E27117C4C49B}" type="presParOf" srcId="{C09A2566-7F8C-440D-84A4-3A131BD9245D}" destId="{EEE84854-68DD-4E35-8C0F-2195FAF20385}" srcOrd="2" destOrd="0" presId="urn:microsoft.com/office/officeart/2008/layout/LinedList"/>
    <dgm:cxn modelId="{82745631-381F-41AB-8B6F-6B013FAA681E}" type="presParOf" srcId="{C09A2566-7F8C-440D-84A4-3A131BD9245D}" destId="{CA68C75D-2CB8-4287-821B-697798008E70}" srcOrd="3" destOrd="0" presId="urn:microsoft.com/office/officeart/2008/layout/LinedList"/>
    <dgm:cxn modelId="{FE65558B-55CC-4574-9446-1407E6D509D5}" type="presParOf" srcId="{C09A2566-7F8C-440D-84A4-3A131BD9245D}" destId="{4BE45132-38DC-4624-B72C-A037E5486EA9}" srcOrd="4" destOrd="0" presId="urn:microsoft.com/office/officeart/2008/layout/LinedList"/>
    <dgm:cxn modelId="{8EFCDE43-01C4-4692-AC34-54277E2D1838}" type="presParOf" srcId="{4BE45132-38DC-4624-B72C-A037E5486EA9}" destId="{D2E39EA6-6F02-4E5B-B713-09B3E2E6C958}" srcOrd="0" destOrd="0" presId="urn:microsoft.com/office/officeart/2008/layout/LinedList"/>
    <dgm:cxn modelId="{393D0F78-712C-4B1D-9DDB-22A683CEDCA2}" type="presParOf" srcId="{4BE45132-38DC-4624-B72C-A037E5486EA9}" destId="{99FCB839-F708-4525-96B0-146BB745DA54}" srcOrd="1" destOrd="0" presId="urn:microsoft.com/office/officeart/2008/layout/LinedList"/>
    <dgm:cxn modelId="{3578D793-865F-4B18-B201-279D26A16670}" type="presParOf" srcId="{4BE45132-38DC-4624-B72C-A037E5486EA9}" destId="{420626AA-12FC-43F0-88AA-633E34F70BBA}" srcOrd="2" destOrd="0" presId="urn:microsoft.com/office/officeart/2008/layout/LinedList"/>
    <dgm:cxn modelId="{63EF36E1-A1B0-4D9F-8F66-09DEBC43561A}" type="presParOf" srcId="{C09A2566-7F8C-440D-84A4-3A131BD9245D}" destId="{E8BFC80D-9419-4200-B7DE-E15C0CB82981}" srcOrd="5" destOrd="0" presId="urn:microsoft.com/office/officeart/2008/layout/LinedList"/>
    <dgm:cxn modelId="{AABA6EA9-38C4-425B-B8B9-B274AFBDE0EA}" type="presParOf" srcId="{C09A2566-7F8C-440D-84A4-3A131BD9245D}" destId="{1CACE4F4-1A42-49F8-8179-B3400919FADC}" srcOrd="6" destOrd="0" presId="urn:microsoft.com/office/officeart/2008/layout/LinedList"/>
    <dgm:cxn modelId="{3F3E58EB-7737-4E78-84F3-4BF0ABA75462}" type="presParOf" srcId="{C09A2566-7F8C-440D-84A4-3A131BD9245D}" destId="{76443FF4-0353-4AE7-B533-BBE9CFFC38F4}" srcOrd="7" destOrd="0" presId="urn:microsoft.com/office/officeart/2008/layout/LinedList"/>
    <dgm:cxn modelId="{4728CCE2-A59B-454F-B15A-3B1DE29F29A9}" type="presParOf" srcId="{76443FF4-0353-4AE7-B533-BBE9CFFC38F4}" destId="{0EAE1EE5-401C-441A-8EA1-8F6EE1FAE688}" srcOrd="0" destOrd="0" presId="urn:microsoft.com/office/officeart/2008/layout/LinedList"/>
    <dgm:cxn modelId="{65EA6D47-FA7A-4A5B-BBED-78AE992A9E7E}" type="presParOf" srcId="{76443FF4-0353-4AE7-B533-BBE9CFFC38F4}" destId="{19B06BD5-A853-4080-A1D7-E00A9C118645}" srcOrd="1" destOrd="0" presId="urn:microsoft.com/office/officeart/2008/layout/LinedList"/>
    <dgm:cxn modelId="{54E67242-447C-4EA7-B0A2-CC47293DA85A}" type="presParOf" srcId="{76443FF4-0353-4AE7-B533-BBE9CFFC38F4}" destId="{A5F87EFC-998B-4942-83DC-292F21DC032C}" srcOrd="2" destOrd="0" presId="urn:microsoft.com/office/officeart/2008/layout/LinedList"/>
    <dgm:cxn modelId="{BE0F078B-1445-4881-B2D3-2BBA9017AD08}" type="presParOf" srcId="{C09A2566-7F8C-440D-84A4-3A131BD9245D}" destId="{FA97C027-2B4C-4A37-A869-9158E7A2B253}" srcOrd="8" destOrd="0" presId="urn:microsoft.com/office/officeart/2008/layout/LinedList"/>
    <dgm:cxn modelId="{FC50FA92-2CB4-4009-915B-4CB7E9078AAB}" type="presParOf" srcId="{C09A2566-7F8C-440D-84A4-3A131BD9245D}" destId="{F3670FC2-F55A-489D-B207-1B3BBB02C426}" srcOrd="9" destOrd="0" presId="urn:microsoft.com/office/officeart/2008/layout/LinedList"/>
    <dgm:cxn modelId="{1C5E3EFD-DB6F-4CB3-946E-1C622A261649}" type="presParOf" srcId="{C09A2566-7F8C-440D-84A4-3A131BD9245D}" destId="{3C09007B-7710-41E5-82F4-13D945DE2637}" srcOrd="10" destOrd="0" presId="urn:microsoft.com/office/officeart/2008/layout/LinedList"/>
    <dgm:cxn modelId="{462C8937-6CD7-4EDF-8331-DB11F6ABD00E}" type="presParOf" srcId="{3C09007B-7710-41E5-82F4-13D945DE2637}" destId="{F142B275-74BD-474B-814C-6961046B1C61}" srcOrd="0" destOrd="0" presId="urn:microsoft.com/office/officeart/2008/layout/LinedList"/>
    <dgm:cxn modelId="{E29818ED-8382-4355-B4F5-B12507111022}" type="presParOf" srcId="{3C09007B-7710-41E5-82F4-13D945DE2637}" destId="{090EE920-F7E8-4F94-AF61-6C4D09E61822}" srcOrd="1" destOrd="0" presId="urn:microsoft.com/office/officeart/2008/layout/LinedList"/>
    <dgm:cxn modelId="{05F0D4E0-0616-4FBA-B512-DFF67A387C83}" type="presParOf" srcId="{3C09007B-7710-41E5-82F4-13D945DE2637}" destId="{3AACA39F-3B4A-4A7C-ADF5-08F90E498193}" srcOrd="2" destOrd="0" presId="urn:microsoft.com/office/officeart/2008/layout/LinedList"/>
    <dgm:cxn modelId="{1F751593-3792-430B-9FF3-901265CCA0F7}" type="presParOf" srcId="{C09A2566-7F8C-440D-84A4-3A131BD9245D}" destId="{3ECB1CA0-9513-4531-B7C3-EED9324BB942}" srcOrd="11" destOrd="0" presId="urn:microsoft.com/office/officeart/2008/layout/LinedList"/>
    <dgm:cxn modelId="{67506E58-18FC-4B8E-9D60-F821BD3458E9}" type="presParOf" srcId="{C09A2566-7F8C-440D-84A4-3A131BD9245D}" destId="{A3FF87FD-9B5A-454E-ACB7-04755C1A4E50}" srcOrd="12" destOrd="0" presId="urn:microsoft.com/office/officeart/2008/layout/LinedList"/>
    <dgm:cxn modelId="{A99B4038-4FB5-4973-AD03-C8AA59D21B3B}" type="presParOf" srcId="{C09A2566-7F8C-440D-84A4-3A131BD9245D}" destId="{D30F826F-F956-41CB-86DC-70C6E53DAEF5}" srcOrd="13" destOrd="0" presId="urn:microsoft.com/office/officeart/2008/layout/LinedList"/>
    <dgm:cxn modelId="{59BA5280-8961-48AD-8DE7-431A5547B64D}" type="presParOf" srcId="{D30F826F-F956-41CB-86DC-70C6E53DAEF5}" destId="{3B55850A-2E15-4A8C-8318-F85715487CF1}" srcOrd="0" destOrd="0" presId="urn:microsoft.com/office/officeart/2008/layout/LinedList"/>
    <dgm:cxn modelId="{91432AD7-7B0C-4328-89DB-A4178FE4CAAD}" type="presParOf" srcId="{D30F826F-F956-41CB-86DC-70C6E53DAEF5}" destId="{C6AC355E-07E8-4DD1-B9FD-9AD19A027824}" srcOrd="1" destOrd="0" presId="urn:microsoft.com/office/officeart/2008/layout/LinedList"/>
    <dgm:cxn modelId="{14CAA102-7F54-4FB7-BEAD-616E802BD5C2}" type="presParOf" srcId="{D30F826F-F956-41CB-86DC-70C6E53DAEF5}" destId="{6BC58AEF-88C5-4585-9232-6E2D836AF80B}" srcOrd="2" destOrd="0" presId="urn:microsoft.com/office/officeart/2008/layout/LinedList"/>
    <dgm:cxn modelId="{42B5E783-B49D-4858-BA6E-04773AA33B11}" type="presParOf" srcId="{C09A2566-7F8C-440D-84A4-3A131BD9245D}" destId="{A4CC72AA-5CE5-44EE-A8D2-AC63E8B1144A}" srcOrd="14" destOrd="0" presId="urn:microsoft.com/office/officeart/2008/layout/LinedList"/>
    <dgm:cxn modelId="{1EFA8565-87C3-47EE-892B-03D666A895A9}" type="presParOf" srcId="{C09A2566-7F8C-440D-84A4-3A131BD9245D}" destId="{3AA5E265-4335-4E3A-934A-B855E1296367}" srcOrd="15" destOrd="0" presId="urn:microsoft.com/office/officeart/2008/layout/LinedList"/>
    <dgm:cxn modelId="{3A8C92E1-C22D-4028-9D98-6293E386957B}" type="presParOf" srcId="{C09A2566-7F8C-440D-84A4-3A131BD9245D}" destId="{FADF353D-AA03-44A1-BFFD-BB9DC99752AC}" srcOrd="16" destOrd="0" presId="urn:microsoft.com/office/officeart/2008/layout/LinedList"/>
    <dgm:cxn modelId="{127AA414-0696-4AEF-8F99-2F24A67FEA64}" type="presParOf" srcId="{FADF353D-AA03-44A1-BFFD-BB9DC99752AC}" destId="{B79DC6B5-F89B-40D0-891F-C27BBEC17B40}" srcOrd="0" destOrd="0" presId="urn:microsoft.com/office/officeart/2008/layout/LinedList"/>
    <dgm:cxn modelId="{53670B47-855B-4296-840D-41135A7B8A31}" type="presParOf" srcId="{FADF353D-AA03-44A1-BFFD-BB9DC99752AC}" destId="{F4D967D0-F807-4850-A046-DDD343E757FB}" srcOrd="1" destOrd="0" presId="urn:microsoft.com/office/officeart/2008/layout/LinedList"/>
    <dgm:cxn modelId="{E672797D-5ED7-4BBF-8D18-DB6F2D1F4F40}" type="presParOf" srcId="{FADF353D-AA03-44A1-BFFD-BB9DC99752AC}" destId="{A8DE2B04-186F-4ECF-B9FF-53BE1469C7DA}" srcOrd="2" destOrd="0" presId="urn:microsoft.com/office/officeart/2008/layout/LinedList"/>
    <dgm:cxn modelId="{43481213-97F7-4874-9A5F-EE6068F89F88}" type="presParOf" srcId="{C09A2566-7F8C-440D-84A4-3A131BD9245D}" destId="{745F0312-3006-4F7F-9FE1-9D5D1C5D1834}" srcOrd="17" destOrd="0" presId="urn:microsoft.com/office/officeart/2008/layout/LinedList"/>
    <dgm:cxn modelId="{2BD0CB18-0947-426A-9694-F821A1D1085A}" type="presParOf" srcId="{C09A2566-7F8C-440D-84A4-3A131BD9245D}" destId="{A1CA8394-DB6D-4700-A558-376F494947EA}" srcOrd="18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2: Creación Unidad Policial Especializada en Delitos de odio. UNIDAD GESTIÓN DE LA DIVERSIDAD.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pPr algn="just"/>
          <a:endParaRPr lang="es-ES" dirty="0"/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31252" custLinFactNeighborY="9394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0B2AE86-0330-449E-9580-DA281D6D5F6F}" type="presOf" srcId="{F24FBA91-98C0-4CCB-86E4-37FD74359B56}" destId="{29B3CFFC-DB43-4F1D-AAC1-EDE51B240B83}" srcOrd="0" destOrd="0" presId="urn:microsoft.com/office/officeart/2005/8/layout/vList2"/>
    <dgm:cxn modelId="{C698488D-9C2D-4BE3-B255-4A7D1899F0AD}" type="presOf" srcId="{A4867A65-DAAB-45B4-81F9-77C19980E8FE}" destId="{39FF50E9-7382-4288-A897-ED2D61E3CE2D}" srcOrd="0" destOrd="0" presId="urn:microsoft.com/office/officeart/2005/8/layout/vList2"/>
    <dgm:cxn modelId="{FFB2EFBF-D793-4D03-B085-E354DDB86D7A}" type="presOf" srcId="{84C9E03A-7C8D-4776-A60D-8E5E6C2BAB31}" destId="{63F62812-5B2D-402B-AF54-74470061B6C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804F0958-6967-420E-A85F-718434A9F884}" type="presParOf" srcId="{63F62812-5B2D-402B-AF54-74470061B6C3}" destId="{39FF50E9-7382-4288-A897-ED2D61E3CE2D}" srcOrd="0" destOrd="0" presId="urn:microsoft.com/office/officeart/2005/8/layout/vList2"/>
    <dgm:cxn modelId="{593E9923-3D01-4C61-9755-1203C4EFE05B}" type="presParOf" srcId="{63F62812-5B2D-402B-AF54-74470061B6C3}" destId="{29B3CFFC-DB43-4F1D-AAC1-EDE51B240B83}" srcOrd="1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3: Guía municipal informativa sobre delitos de odio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/>
      <dgm:spPr/>
      <dgm:t>
        <a:bodyPr/>
        <a:lstStyle/>
        <a:p>
          <a:pPr algn="l"/>
          <a:r>
            <a:rPr lang="es-ES" dirty="0"/>
            <a:t>DESCRIPCIÓN DEL PRODUCTO: documento informativo donde se explica en que consisten los delitos y discursos de odio, formas de reconocerlos y como actuar ante los mismos. También se refleja en la guía los recursos municipales disponibles.</a:t>
          </a:r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99DCD7F7-24C5-8E44-825A-ECF9F11802CE}">
      <dgm:prSet phldrT="[Texto]"/>
      <dgm:spPr/>
      <dgm:t>
        <a:bodyPr/>
        <a:lstStyle/>
        <a:p>
          <a:pPr algn="l"/>
          <a:r>
            <a:rPr lang="es-ES" dirty="0"/>
            <a:t>AGENTES/ORGANISMOS IMPLICADOS</a:t>
          </a:r>
        </a:p>
      </dgm:t>
    </dgm:pt>
    <dgm:pt modelId="{89643AC4-F693-AB45-8AC5-FBBE60BE832D}" type="parTrans" cxnId="{03EBAA3D-0BC5-0542-94B5-B1872B337BBC}">
      <dgm:prSet/>
      <dgm:spPr/>
      <dgm:t>
        <a:bodyPr/>
        <a:lstStyle/>
        <a:p>
          <a:endParaRPr lang="es-ES"/>
        </a:p>
      </dgm:t>
    </dgm:pt>
    <dgm:pt modelId="{5F946E49-A1AA-DF4B-932A-DFED4DE15A09}" type="sibTrans" cxnId="{03EBAA3D-0BC5-0542-94B5-B1872B337BBC}">
      <dgm:prSet/>
      <dgm:spPr/>
      <dgm:t>
        <a:bodyPr/>
        <a:lstStyle/>
        <a:p>
          <a:endParaRPr lang="es-ES"/>
        </a:p>
      </dgm:t>
    </dgm:pt>
    <dgm:pt modelId="{4F28D15F-5D12-A747-ACF4-D1D8969BFAC4}">
      <dgm:prSet phldrT="[Texto]"/>
      <dgm:spPr/>
      <dgm:t>
        <a:bodyPr/>
        <a:lstStyle/>
        <a:p>
          <a:pPr algn="l"/>
          <a:r>
            <a:rPr lang="es-ES" dirty="0"/>
            <a:t>ACCIONES PLANEADAS EN EL MARCO DEL PRODUCTO</a:t>
          </a:r>
        </a:p>
      </dgm:t>
    </dgm:pt>
    <dgm:pt modelId="{99DF8B75-1C1B-0740-A21E-774203FF62FE}" type="parTrans" cxnId="{76A3AA24-D3AC-1047-9B95-E9F16C8E84BF}">
      <dgm:prSet/>
      <dgm:spPr/>
      <dgm:t>
        <a:bodyPr/>
        <a:lstStyle/>
        <a:p>
          <a:endParaRPr lang="es-ES"/>
        </a:p>
      </dgm:t>
    </dgm:pt>
    <dgm:pt modelId="{682A6C51-FFC1-D74B-8D39-181F5B98F60F}" type="sibTrans" cxnId="{76A3AA24-D3AC-1047-9B95-E9F16C8E84BF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pPr algn="l"/>
          <a:r>
            <a:rPr lang="es-ES" dirty="0"/>
            <a:t>ÁREA DE CONVIVENCIA. </a:t>
          </a:r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E90B6104-1E22-4184-8CA0-C452DFC36B7A}">
      <dgm:prSet phldrT="[Texto]"/>
      <dgm:spPr/>
      <dgm:t>
        <a:bodyPr/>
        <a:lstStyle/>
        <a:p>
          <a:pPr algn="l"/>
          <a:r>
            <a:rPr lang="es-ES" dirty="0"/>
            <a:t>OTRAS ACCIONES CONTEMPLADAS (si hubiera)</a:t>
          </a:r>
        </a:p>
      </dgm:t>
    </dgm:pt>
    <dgm:pt modelId="{29E89198-CA6E-432B-9640-443085ABC472}" type="parTrans" cxnId="{7E531F5F-9EB3-4D50-9AD8-CBF5B546CF34}">
      <dgm:prSet/>
      <dgm:spPr/>
      <dgm:t>
        <a:bodyPr/>
        <a:lstStyle/>
        <a:p>
          <a:endParaRPr lang="es-ES"/>
        </a:p>
      </dgm:t>
    </dgm:pt>
    <dgm:pt modelId="{6DAAD885-2F0E-4332-8C68-B07DB47371A9}" type="sibTrans" cxnId="{7E531F5F-9EB3-4D50-9AD8-CBF5B546CF34}">
      <dgm:prSet/>
      <dgm:spPr/>
      <dgm:t>
        <a:bodyPr/>
        <a:lstStyle/>
        <a:p>
          <a:endParaRPr lang="es-ES"/>
        </a:p>
      </dgm:t>
    </dgm:pt>
    <dgm:pt modelId="{41FECFA6-0D4E-4B28-B07B-E2A32778CA5C}">
      <dgm:prSet phldrT="[Texto]"/>
      <dgm:spPr/>
      <dgm:t>
        <a:bodyPr/>
        <a:lstStyle/>
        <a:p>
          <a:pPr algn="l"/>
          <a:r>
            <a:rPr lang="es-ES" dirty="0"/>
            <a:t>OBJETIVOS: informar a los vecinos de Getafe, como reconocer y actuar ante los delitos o discursos de odio.</a:t>
          </a:r>
        </a:p>
      </dgm:t>
    </dgm:pt>
    <dgm:pt modelId="{EA897B73-E4F5-4BFE-8F95-4B74F410A8A3}" type="parTrans" cxnId="{EA39B4D8-60FC-4CFD-98E5-1FB7572595A1}">
      <dgm:prSet/>
      <dgm:spPr/>
      <dgm:t>
        <a:bodyPr/>
        <a:lstStyle/>
        <a:p>
          <a:endParaRPr lang="es-ES"/>
        </a:p>
      </dgm:t>
    </dgm:pt>
    <dgm:pt modelId="{9AB9FE27-E969-4E81-8D59-CA2E3087C956}" type="sibTrans" cxnId="{EA39B4D8-60FC-4CFD-98E5-1FB7572595A1}">
      <dgm:prSet/>
      <dgm:spPr/>
      <dgm:t>
        <a:bodyPr/>
        <a:lstStyle/>
        <a:p>
          <a:endParaRPr lang="es-ES"/>
        </a:p>
      </dgm:t>
    </dgm:pt>
    <dgm:pt modelId="{62ABC636-4A11-46AA-8BDE-680159E6C390}">
      <dgm:prSet phldrT="[Texto]"/>
      <dgm:spPr/>
      <dgm:t>
        <a:bodyPr/>
        <a:lstStyle/>
        <a:p>
          <a:pPr algn="just"/>
          <a:r>
            <a:rPr lang="es-ES" dirty="0"/>
            <a:t>COMISIONES ENCARGADAS: Comisión nº 3 formada por facilitadores Rosa María Santana y Ricardo Chacón, 8 policías y las entidades CEAR Getafe y Áreas de Participación</a:t>
          </a:r>
          <a:r>
            <a:rPr lang="es-ES" baseline="0" dirty="0"/>
            <a:t> y Cooperación del   Ayuntamiento  de Getafe.</a:t>
          </a:r>
          <a:endParaRPr lang="es-ES" dirty="0"/>
        </a:p>
      </dgm:t>
    </dgm:pt>
    <dgm:pt modelId="{D0E66625-E985-456F-8493-C7139122728C}" type="parTrans" cxnId="{46608501-40CC-4924-B735-2D4E46E0C95B}">
      <dgm:prSet/>
      <dgm:spPr/>
      <dgm:t>
        <a:bodyPr/>
        <a:lstStyle/>
        <a:p>
          <a:endParaRPr lang="es-ES"/>
        </a:p>
      </dgm:t>
    </dgm:pt>
    <dgm:pt modelId="{CC53B5FF-E940-4C63-8D0B-ECBBFF546006}" type="sibTrans" cxnId="{46608501-40CC-4924-B735-2D4E46E0C95B}">
      <dgm:prSet/>
      <dgm:spPr/>
      <dgm:t>
        <a:bodyPr/>
        <a:lstStyle/>
        <a:p>
          <a:endParaRPr lang="es-ES"/>
        </a:p>
      </dgm:t>
    </dgm:pt>
    <dgm:pt modelId="{0B4A846A-5656-4D17-A73C-090D3795AF6F}">
      <dgm:prSet phldrT="[Texto]"/>
      <dgm:spPr/>
      <dgm:t>
        <a:bodyPr/>
        <a:lstStyle/>
        <a:p>
          <a:pPr algn="l"/>
          <a:r>
            <a:rPr lang="es-ES" dirty="0"/>
            <a:t>FINES PREVISTOS (resultados o logros esperados, impacto en el municipio, etc.)</a:t>
          </a:r>
        </a:p>
      </dgm:t>
    </dgm:pt>
    <dgm:pt modelId="{2CBA1B8F-F7C2-4F36-BCE1-3AE1AB4DBBEB}" type="parTrans" cxnId="{79548030-D644-4A88-B9FC-645FE04C2C47}">
      <dgm:prSet/>
      <dgm:spPr/>
      <dgm:t>
        <a:bodyPr/>
        <a:lstStyle/>
        <a:p>
          <a:endParaRPr lang="es-ES"/>
        </a:p>
      </dgm:t>
    </dgm:pt>
    <dgm:pt modelId="{44F5EC1F-95FA-4151-B36B-A0849A739129}" type="sibTrans" cxnId="{79548030-D644-4A88-B9FC-645FE04C2C47}">
      <dgm:prSet/>
      <dgm:spPr/>
      <dgm:t>
        <a:bodyPr/>
        <a:lstStyle/>
        <a:p>
          <a:endParaRPr lang="es-ES"/>
        </a:p>
      </dgm:t>
    </dgm:pt>
    <dgm:pt modelId="{5FEDA63B-12CD-4B55-81E2-787EFA7FCE82}">
      <dgm:prSet phldrT="[Texto]"/>
      <dgm:spPr/>
      <dgm:t>
        <a:bodyPr/>
        <a:lstStyle/>
        <a:p>
          <a:pPr algn="l"/>
          <a:r>
            <a:rPr lang="es-ES" dirty="0"/>
            <a:t>CRONOGRAMA (si hubiera)</a:t>
          </a:r>
        </a:p>
      </dgm:t>
    </dgm:pt>
    <dgm:pt modelId="{AF83AF5D-C6A5-4A9D-8877-FC09A0DC9F4B}" type="parTrans" cxnId="{E1570FF3-CC09-4967-A2DF-C3F34E5C1EA4}">
      <dgm:prSet/>
      <dgm:spPr/>
      <dgm:t>
        <a:bodyPr/>
        <a:lstStyle/>
        <a:p>
          <a:endParaRPr lang="es-ES"/>
        </a:p>
      </dgm:t>
    </dgm:pt>
    <dgm:pt modelId="{E0C4C8A8-AC12-4061-9C7C-49B0C2DC8375}" type="sibTrans" cxnId="{E1570FF3-CC09-4967-A2DF-C3F34E5C1EA4}">
      <dgm:prSet/>
      <dgm:spPr/>
      <dgm:t>
        <a:bodyPr/>
        <a:lstStyle/>
        <a:p>
          <a:endParaRPr lang="es-ES"/>
        </a:p>
      </dgm:t>
    </dgm:pt>
    <dgm:pt modelId="{E7F6C544-3A33-49DB-BCA9-74B8FA057B6C}">
      <dgm:prSet phldrT="[Texto]"/>
      <dgm:spPr/>
      <dgm:t>
        <a:bodyPr/>
        <a:lstStyle/>
        <a:p>
          <a:pPr algn="l"/>
          <a:r>
            <a:rPr lang="es-ES" dirty="0"/>
            <a:t>DESTINATARIOS: los vecinos de la ciudad de Getafe.</a:t>
          </a:r>
        </a:p>
      </dgm:t>
    </dgm:pt>
    <dgm:pt modelId="{13F87E9D-7960-4006-8A52-8BF274A6AF8A}" type="parTrans" cxnId="{34DCCB1E-EFC8-45D5-AE6E-5C2F91099066}">
      <dgm:prSet/>
      <dgm:spPr/>
      <dgm:t>
        <a:bodyPr/>
        <a:lstStyle/>
        <a:p>
          <a:endParaRPr lang="es-ES"/>
        </a:p>
      </dgm:t>
    </dgm:pt>
    <dgm:pt modelId="{4A0B8318-3A3A-4D2A-AF96-A8A15A6B7DBB}" type="sibTrans" cxnId="{34DCCB1E-EFC8-45D5-AE6E-5C2F91099066}">
      <dgm:prSet/>
      <dgm:spPr/>
      <dgm:t>
        <a:bodyPr/>
        <a:lstStyle/>
        <a:p>
          <a:endParaRPr lang="es-ES"/>
        </a:p>
      </dgm:t>
    </dgm:pt>
    <dgm:pt modelId="{9AF5DB23-F630-43A9-97D0-53328A5F20C4}">
      <dgm:prSet phldrT="[Texto]"/>
      <dgm:spPr/>
      <dgm:t>
        <a:bodyPr/>
        <a:lstStyle/>
        <a:p>
          <a:pPr algn="l"/>
          <a:r>
            <a:rPr lang="es-ES" dirty="0"/>
            <a:t>ESTRATEGIAS DE COMUNICACIÓN/DIFUSIÓN</a:t>
          </a:r>
        </a:p>
      </dgm:t>
    </dgm:pt>
    <dgm:pt modelId="{5A8422B0-0F54-47BA-A726-1DBA495F8687}" type="parTrans" cxnId="{B6FDC20F-3698-486B-821B-000B5E123961}">
      <dgm:prSet/>
      <dgm:spPr/>
      <dgm:t>
        <a:bodyPr/>
        <a:lstStyle/>
        <a:p>
          <a:endParaRPr lang="es-ES"/>
        </a:p>
      </dgm:t>
    </dgm:pt>
    <dgm:pt modelId="{6E30530E-F0C9-46C5-9DED-BE6E3BBC5EB7}" type="sibTrans" cxnId="{B6FDC20F-3698-486B-821B-000B5E123961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LinFactNeighborY="-16510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 custScaleY="149877">
        <dgm:presLayoutVars>
          <dgm:bulletEnabled val="1"/>
        </dgm:presLayoutVars>
      </dgm:prSet>
      <dgm:spPr/>
    </dgm:pt>
  </dgm:ptLst>
  <dgm:cxnLst>
    <dgm:cxn modelId="{46608501-40CC-4924-B735-2D4E46E0C95B}" srcId="{A4867A65-DAAB-45B4-81F9-77C19980E8FE}" destId="{62ABC636-4A11-46AA-8BDE-680159E6C390}" srcOrd="1" destOrd="0" parTransId="{D0E66625-E985-456F-8493-C7139122728C}" sibTransId="{CC53B5FF-E940-4C63-8D0B-ECBBFF546006}"/>
    <dgm:cxn modelId="{91B80306-C3EA-40D4-83A1-858A9A4CF309}" type="presOf" srcId="{41FECFA6-0D4E-4B28-B07B-E2A32778CA5C}" destId="{29B3CFFC-DB43-4F1D-AAC1-EDE51B240B83}" srcOrd="0" destOrd="2" presId="urn:microsoft.com/office/officeart/2005/8/layout/vList2"/>
    <dgm:cxn modelId="{2AFD4C06-870A-4E38-94C9-F2E9323EB1A9}" type="presOf" srcId="{E7F6C544-3A33-49DB-BCA9-74B8FA057B6C}" destId="{29B3CFFC-DB43-4F1D-AAC1-EDE51B240B83}" srcOrd="0" destOrd="5" presId="urn:microsoft.com/office/officeart/2005/8/layout/vList2"/>
    <dgm:cxn modelId="{1A0E5808-7344-4743-A592-F8782E7F5317}" type="presOf" srcId="{62ABC636-4A11-46AA-8BDE-680159E6C390}" destId="{29B3CFFC-DB43-4F1D-AAC1-EDE51B240B83}" srcOrd="0" destOrd="1" presId="urn:microsoft.com/office/officeart/2005/8/layout/vList2"/>
    <dgm:cxn modelId="{B6FDC20F-3698-486B-821B-000B5E123961}" srcId="{A4867A65-DAAB-45B4-81F9-77C19980E8FE}" destId="{9AF5DB23-F630-43A9-97D0-53328A5F20C4}" srcOrd="10" destOrd="0" parTransId="{5A8422B0-0F54-47BA-A726-1DBA495F8687}" sibTransId="{6E30530E-F0C9-46C5-9DED-BE6E3BBC5EB7}"/>
    <dgm:cxn modelId="{34DCCB1E-EFC8-45D5-AE6E-5C2F91099066}" srcId="{A4867A65-DAAB-45B4-81F9-77C19980E8FE}" destId="{E7F6C544-3A33-49DB-BCA9-74B8FA057B6C}" srcOrd="5" destOrd="0" parTransId="{13F87E9D-7960-4006-8A52-8BF274A6AF8A}" sibTransId="{4A0B8318-3A3A-4D2A-AF96-A8A15A6B7DBB}"/>
    <dgm:cxn modelId="{76A3AA24-D3AC-1047-9B95-E9F16C8E84BF}" srcId="{A4867A65-DAAB-45B4-81F9-77C19980E8FE}" destId="{4F28D15F-5D12-A747-ACF4-D1D8969BFAC4}" srcOrd="6" destOrd="0" parTransId="{99DF8B75-1C1B-0740-A21E-774203FF62FE}" sibTransId="{682A6C51-FFC1-D74B-8D39-181F5B98F60F}"/>
    <dgm:cxn modelId="{79548030-D644-4A88-B9FC-645FE04C2C47}" srcId="{A4867A65-DAAB-45B4-81F9-77C19980E8FE}" destId="{0B4A846A-5656-4D17-A73C-090D3795AF6F}" srcOrd="7" destOrd="0" parTransId="{2CBA1B8F-F7C2-4F36-BCE1-3AE1AB4DBBEB}" sibTransId="{44F5EC1F-95FA-4151-B36B-A0849A739129}"/>
    <dgm:cxn modelId="{03EBAA3D-0BC5-0542-94B5-B1872B337BBC}" srcId="{A4867A65-DAAB-45B4-81F9-77C19980E8FE}" destId="{99DCD7F7-24C5-8E44-825A-ECF9F11802CE}" srcOrd="4" destOrd="0" parTransId="{89643AC4-F693-AB45-8AC5-FBBE60BE832D}" sibTransId="{5F946E49-A1AA-DF4B-932A-DFED4DE15A09}"/>
    <dgm:cxn modelId="{5BBA205E-F4C9-440F-ABED-D83936531A38}" type="presOf" srcId="{10027ABE-6949-4205-BF2F-B6C26C53E057}" destId="{29B3CFFC-DB43-4F1D-AAC1-EDE51B240B83}" srcOrd="0" destOrd="3" presId="urn:microsoft.com/office/officeart/2005/8/layout/vList2"/>
    <dgm:cxn modelId="{7E531F5F-9EB3-4D50-9AD8-CBF5B546CF34}" srcId="{A4867A65-DAAB-45B4-81F9-77C19980E8FE}" destId="{E90B6104-1E22-4184-8CA0-C452DFC36B7A}" srcOrd="8" destOrd="0" parTransId="{29E89198-CA6E-432B-9640-443085ABC472}" sibTransId="{6DAAD885-2F0E-4332-8C68-B07DB47371A9}"/>
    <dgm:cxn modelId="{8AA69C43-CBC0-4900-B4C6-299B9F33AAE4}" srcId="{A4867A65-DAAB-45B4-81F9-77C19980E8FE}" destId="{10027ABE-6949-4205-BF2F-B6C26C53E057}" srcOrd="3" destOrd="0" parTransId="{0A28894E-3D58-4ADC-8260-8892AC1BD4F9}" sibTransId="{A4969FD7-470D-47AA-A090-1BB220527FB3}"/>
    <dgm:cxn modelId="{708E974D-6D1A-42E4-A005-7DB420B6B825}" type="presOf" srcId="{9AF5DB23-F630-43A9-97D0-53328A5F20C4}" destId="{29B3CFFC-DB43-4F1D-AAC1-EDE51B240B83}" srcOrd="0" destOrd="10" presId="urn:microsoft.com/office/officeart/2005/8/layout/vList2"/>
    <dgm:cxn modelId="{B19AB673-BE7B-4BBC-B3E5-931799967CC4}" type="presOf" srcId="{4F28D15F-5D12-A747-ACF4-D1D8969BFAC4}" destId="{29B3CFFC-DB43-4F1D-AAC1-EDE51B240B83}" srcOrd="0" destOrd="6" presId="urn:microsoft.com/office/officeart/2005/8/layout/vList2"/>
    <dgm:cxn modelId="{7A1C7482-1BE0-455D-B3A5-28389241664A}" type="presOf" srcId="{99DCD7F7-24C5-8E44-825A-ECF9F11802CE}" destId="{29B3CFFC-DB43-4F1D-AAC1-EDE51B240B83}" srcOrd="0" destOrd="4" presId="urn:microsoft.com/office/officeart/2005/8/layout/vList2"/>
    <dgm:cxn modelId="{B211398B-320D-49FA-BFCB-29EAF8324DED}" type="presOf" srcId="{0B4A846A-5656-4D17-A73C-090D3795AF6F}" destId="{29B3CFFC-DB43-4F1D-AAC1-EDE51B240B83}" srcOrd="0" destOrd="7" presId="urn:microsoft.com/office/officeart/2005/8/layout/vList2"/>
    <dgm:cxn modelId="{A643BE95-D0F8-4F2C-8267-D575F184F611}" type="presOf" srcId="{E90B6104-1E22-4184-8CA0-C452DFC36B7A}" destId="{29B3CFFC-DB43-4F1D-AAC1-EDE51B240B83}" srcOrd="0" destOrd="8" presId="urn:microsoft.com/office/officeart/2005/8/layout/vList2"/>
    <dgm:cxn modelId="{20D67CB1-63F0-4C34-A1E0-711CBB64841C}" type="presOf" srcId="{F24FBA91-98C0-4CCB-86E4-37FD74359B56}" destId="{29B3CFFC-DB43-4F1D-AAC1-EDE51B240B8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B4B8C2D2-FBA8-4D0B-B2AC-F8B965086AB4}" type="presOf" srcId="{84C9E03A-7C8D-4776-A60D-8E5E6C2BAB31}" destId="{63F62812-5B2D-402B-AF54-74470061B6C3}" srcOrd="0" destOrd="0" presId="urn:microsoft.com/office/officeart/2005/8/layout/vList2"/>
    <dgm:cxn modelId="{EA39B4D8-60FC-4CFD-98E5-1FB7572595A1}" srcId="{A4867A65-DAAB-45B4-81F9-77C19980E8FE}" destId="{41FECFA6-0D4E-4B28-B07B-E2A32778CA5C}" srcOrd="2" destOrd="0" parTransId="{EA897B73-E4F5-4BFE-8F95-4B74F410A8A3}" sibTransId="{9AB9FE27-E969-4E81-8D59-CA2E3087C956}"/>
    <dgm:cxn modelId="{63CAB3E2-A33E-4D29-87F7-387C9C62B1AD}" type="presOf" srcId="{A4867A65-DAAB-45B4-81F9-77C19980E8FE}" destId="{39FF50E9-7382-4288-A897-ED2D61E3CE2D}" srcOrd="0" destOrd="0" presId="urn:microsoft.com/office/officeart/2005/8/layout/vList2"/>
    <dgm:cxn modelId="{1C955AE7-7693-4E08-B0DE-109B31635A09}" type="presOf" srcId="{5FEDA63B-12CD-4B55-81E2-787EFA7FCE82}" destId="{29B3CFFC-DB43-4F1D-AAC1-EDE51B240B83}" srcOrd="0" destOrd="9" presId="urn:microsoft.com/office/officeart/2005/8/layout/vList2"/>
    <dgm:cxn modelId="{E1570FF3-CC09-4967-A2DF-C3F34E5C1EA4}" srcId="{A4867A65-DAAB-45B4-81F9-77C19980E8FE}" destId="{5FEDA63B-12CD-4B55-81E2-787EFA7FCE82}" srcOrd="9" destOrd="0" parTransId="{AF83AF5D-C6A5-4A9D-8877-FC09A0DC9F4B}" sibTransId="{E0C4C8A8-AC12-4061-9C7C-49B0C2DC8375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C340245C-B454-4DE4-854F-D4239671767E}" type="presParOf" srcId="{63F62812-5B2D-402B-AF54-74470061B6C3}" destId="{39FF50E9-7382-4288-A897-ED2D61E3CE2D}" srcOrd="0" destOrd="0" presId="urn:microsoft.com/office/officeart/2005/8/layout/vList2"/>
    <dgm:cxn modelId="{5EB8EB69-B324-42C9-8CB0-B4DC4CCA9B92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3: Guía municipal informativa sobre delitos de odio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pPr algn="l"/>
          <a:endParaRPr lang="es-ES" dirty="0"/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32128" custLinFactY="-11056" custLinFactNeighborY="-100000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 custScaleY="149877">
        <dgm:presLayoutVars>
          <dgm:bulletEnabled val="1"/>
        </dgm:presLayoutVars>
      </dgm:prSet>
      <dgm:spPr/>
    </dgm:pt>
  </dgm:ptLst>
  <dgm:cxnLst>
    <dgm:cxn modelId="{BE639925-2B6F-4C35-BA5C-8661DEC24397}" type="presOf" srcId="{F24FBA91-98C0-4CCB-86E4-37FD74359B56}" destId="{29B3CFFC-DB43-4F1D-AAC1-EDE51B240B83}" srcOrd="0" destOrd="0" presId="urn:microsoft.com/office/officeart/2005/8/layout/vList2"/>
    <dgm:cxn modelId="{309E0561-D8B9-4F52-8187-C0030229C72B}" type="presOf" srcId="{A4867A65-DAAB-45B4-81F9-77C19980E8FE}" destId="{39FF50E9-7382-4288-A897-ED2D61E3CE2D}" srcOrd="0" destOrd="0" presId="urn:microsoft.com/office/officeart/2005/8/layout/vList2"/>
    <dgm:cxn modelId="{E29F464C-73E4-41A7-A2F9-CC67A6CA97DE}" type="presOf" srcId="{84C9E03A-7C8D-4776-A60D-8E5E6C2BAB31}" destId="{63F62812-5B2D-402B-AF54-74470061B6C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59EDE2E0-9464-497C-AB53-1627A35A9451}" type="presParOf" srcId="{63F62812-5B2D-402B-AF54-74470061B6C3}" destId="{39FF50E9-7382-4288-A897-ED2D61E3CE2D}" srcOrd="0" destOrd="0" presId="urn:microsoft.com/office/officeart/2005/8/layout/vList2"/>
    <dgm:cxn modelId="{C48309B6-6D4A-4525-87A0-6ECDFBF1D237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4: Curso Convivencia y Mediación en ámbitos municipales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r>
            <a:rPr lang="es-ES" dirty="0"/>
            <a:t>ÁREA DE CONVIVENCIA. </a:t>
          </a:r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89627809-1A2D-4745-9D82-5EEB9CA9FE49}">
      <dgm:prSet phldrT="[Texto]"/>
      <dgm:spPr/>
      <dgm:t>
        <a:bodyPr/>
        <a:lstStyle/>
        <a:p>
          <a:r>
            <a:rPr lang="es-ES" dirty="0"/>
            <a:t>Metodología: Clases teórico prácticas. 15 sesiones de 4 horas y media. 100 horas.</a:t>
          </a:r>
        </a:p>
      </dgm:t>
    </dgm:pt>
    <dgm:pt modelId="{48E987F2-6DE2-468C-83D5-02F030D74B9D}" type="parTrans" cxnId="{5F5C7C40-97DB-4B66-A6BA-BEFE595994F1}">
      <dgm:prSet/>
      <dgm:spPr/>
      <dgm:t>
        <a:bodyPr/>
        <a:lstStyle/>
        <a:p>
          <a:endParaRPr lang="es-ES"/>
        </a:p>
      </dgm:t>
    </dgm:pt>
    <dgm:pt modelId="{B99716FE-1B9D-428E-9781-4045230E2544}" type="sibTrans" cxnId="{5F5C7C40-97DB-4B66-A6BA-BEFE595994F1}">
      <dgm:prSet/>
      <dgm:spPr/>
      <dgm:t>
        <a:bodyPr/>
        <a:lstStyle/>
        <a:p>
          <a:endParaRPr lang="es-ES"/>
        </a:p>
      </dgm:t>
    </dgm:pt>
    <dgm:pt modelId="{A68DA721-EB0A-439A-BF2F-7EE44035096D}">
      <dgm:prSet phldrT="[Texto]"/>
      <dgm:spPr/>
      <dgm:t>
        <a:bodyPr/>
        <a:lstStyle/>
        <a:p>
          <a:r>
            <a:rPr lang="es-ES" b="1" u="sng" dirty="0"/>
            <a:t>Ponencias:</a:t>
          </a:r>
        </a:p>
      </dgm:t>
    </dgm:pt>
    <dgm:pt modelId="{511E767F-00D1-48DD-9C8E-3D599F1D0F90}" type="parTrans" cxnId="{1C82555C-74B5-4D38-BE4C-38F3CBB9963B}">
      <dgm:prSet/>
      <dgm:spPr/>
      <dgm:t>
        <a:bodyPr/>
        <a:lstStyle/>
        <a:p>
          <a:endParaRPr lang="es-ES"/>
        </a:p>
      </dgm:t>
    </dgm:pt>
    <dgm:pt modelId="{DBCCD799-A7BA-4F11-9230-68DDF79AD142}" type="sibTrans" cxnId="{1C82555C-74B5-4D38-BE4C-38F3CBB9963B}">
      <dgm:prSet/>
      <dgm:spPr/>
      <dgm:t>
        <a:bodyPr/>
        <a:lstStyle/>
        <a:p>
          <a:endParaRPr lang="es-ES"/>
        </a:p>
      </dgm:t>
    </dgm:pt>
    <dgm:pt modelId="{F0C867CC-5465-4040-B41D-06EFC4517733}">
      <dgm:prSet phldrT="[Texto]"/>
      <dgm:spPr/>
      <dgm:t>
        <a:bodyPr/>
        <a:lstStyle/>
        <a:p>
          <a:r>
            <a:rPr lang="es-ES" dirty="0"/>
            <a:t>Convivencia Intercultural y la Mediación.</a:t>
          </a:r>
        </a:p>
      </dgm:t>
    </dgm:pt>
    <dgm:pt modelId="{48B7FE0D-E27E-4A4A-A7D8-4486B103D366}" type="parTrans" cxnId="{A38AF823-71C6-4289-B8B5-98DBAB0D7D73}">
      <dgm:prSet/>
      <dgm:spPr/>
      <dgm:t>
        <a:bodyPr/>
        <a:lstStyle/>
        <a:p>
          <a:endParaRPr lang="es-ES"/>
        </a:p>
      </dgm:t>
    </dgm:pt>
    <dgm:pt modelId="{E121F2EB-6009-4B7F-B59D-1A9E8B2D9A85}" type="sibTrans" cxnId="{A38AF823-71C6-4289-B8B5-98DBAB0D7D73}">
      <dgm:prSet/>
      <dgm:spPr/>
      <dgm:t>
        <a:bodyPr/>
        <a:lstStyle/>
        <a:p>
          <a:endParaRPr lang="es-ES"/>
        </a:p>
      </dgm:t>
    </dgm:pt>
    <dgm:pt modelId="{289D46F6-A80C-4913-9215-68937FEE0AA5}">
      <dgm:prSet phldrT="[Texto]"/>
      <dgm:spPr/>
      <dgm:t>
        <a:bodyPr/>
        <a:lstStyle/>
        <a:p>
          <a:r>
            <a:rPr lang="es-ES" dirty="0"/>
            <a:t>Resolución de Conflictos. Habilidades y Herramientas .</a:t>
          </a:r>
        </a:p>
      </dgm:t>
    </dgm:pt>
    <dgm:pt modelId="{B9BA9953-1E14-481D-B63C-B839331B38CB}" type="parTrans" cxnId="{375967DD-59DC-46AF-A865-7D8636C64FAF}">
      <dgm:prSet/>
      <dgm:spPr/>
      <dgm:t>
        <a:bodyPr/>
        <a:lstStyle/>
        <a:p>
          <a:endParaRPr lang="es-ES"/>
        </a:p>
      </dgm:t>
    </dgm:pt>
    <dgm:pt modelId="{39404C47-EB67-4C78-8C02-40886C022169}" type="sibTrans" cxnId="{375967DD-59DC-46AF-A865-7D8636C64FAF}">
      <dgm:prSet/>
      <dgm:spPr/>
      <dgm:t>
        <a:bodyPr/>
        <a:lstStyle/>
        <a:p>
          <a:endParaRPr lang="es-ES"/>
        </a:p>
      </dgm:t>
    </dgm:pt>
    <dgm:pt modelId="{26173F7D-A969-4004-A7A8-D33B1E0BB95D}">
      <dgm:prSet phldrT="[Texto]"/>
      <dgm:spPr/>
      <dgm:t>
        <a:bodyPr/>
        <a:lstStyle/>
        <a:p>
          <a:r>
            <a:rPr lang="es-ES" dirty="0"/>
            <a:t>Grupos de riesgo de exclusión.</a:t>
          </a:r>
        </a:p>
      </dgm:t>
    </dgm:pt>
    <dgm:pt modelId="{7B79BFC8-466A-4453-8017-5CC267F5E58A}" type="parTrans" cxnId="{5B92E30E-76B5-4046-BBB9-DBBFF3D8F19B}">
      <dgm:prSet/>
      <dgm:spPr/>
      <dgm:t>
        <a:bodyPr/>
        <a:lstStyle/>
        <a:p>
          <a:endParaRPr lang="es-ES"/>
        </a:p>
      </dgm:t>
    </dgm:pt>
    <dgm:pt modelId="{210DF8A2-6AD4-4E80-86C5-0E443341A160}" type="sibTrans" cxnId="{5B92E30E-76B5-4046-BBB9-DBBFF3D8F19B}">
      <dgm:prSet/>
      <dgm:spPr/>
      <dgm:t>
        <a:bodyPr/>
        <a:lstStyle/>
        <a:p>
          <a:endParaRPr lang="es-ES"/>
        </a:p>
      </dgm:t>
    </dgm:pt>
    <dgm:pt modelId="{B1941E37-ADC6-431E-924C-0030931E6151}">
      <dgm:prSet phldrT="[Texto]"/>
      <dgm:spPr/>
      <dgm:t>
        <a:bodyPr/>
        <a:lstStyle/>
        <a:p>
          <a:r>
            <a:rPr lang="es-ES" b="1" dirty="0"/>
            <a:t>DESTINATARIOS</a:t>
          </a:r>
          <a:r>
            <a:rPr lang="es-ES" dirty="0"/>
            <a:t> 15 Policías y 17 agentes sociales que intervienen en el ámbito de la Convivencia.</a:t>
          </a:r>
        </a:p>
      </dgm:t>
    </dgm:pt>
    <dgm:pt modelId="{627B7506-E83C-418E-817A-94FACC9D2981}" type="parTrans" cxnId="{1C99090F-B2EF-4E4A-946E-2690979772BA}">
      <dgm:prSet/>
      <dgm:spPr/>
      <dgm:t>
        <a:bodyPr/>
        <a:lstStyle/>
        <a:p>
          <a:endParaRPr lang="es-ES"/>
        </a:p>
      </dgm:t>
    </dgm:pt>
    <dgm:pt modelId="{684E71A0-1FD2-4BB2-93FB-7F9992718369}" type="sibTrans" cxnId="{1C99090F-B2EF-4E4A-946E-2690979772BA}">
      <dgm:prSet/>
      <dgm:spPr/>
      <dgm:t>
        <a:bodyPr/>
        <a:lstStyle/>
        <a:p>
          <a:endParaRPr lang="es-ES"/>
        </a:p>
      </dgm:t>
    </dgm:pt>
    <dgm:pt modelId="{037C073B-20BA-4CC1-8A51-5B84660B7032}">
      <dgm:prSet phldrT="[Texto]"/>
      <dgm:spPr/>
      <dgm:t>
        <a:bodyPr/>
        <a:lstStyle/>
        <a:p>
          <a:r>
            <a:rPr lang="es-ES" b="1" dirty="0"/>
            <a:t>CRONOGRAMA</a:t>
          </a:r>
          <a:r>
            <a:rPr lang="es-ES" dirty="0"/>
            <a:t> . Octubre. Noviembre 2021</a:t>
          </a:r>
        </a:p>
      </dgm:t>
    </dgm:pt>
    <dgm:pt modelId="{79944C7A-B869-43EA-B4CA-C6C14AEA527E}" type="parTrans" cxnId="{37B00620-1DE9-4D65-9DC5-7853DE51FEB1}">
      <dgm:prSet/>
      <dgm:spPr/>
      <dgm:t>
        <a:bodyPr/>
        <a:lstStyle/>
        <a:p>
          <a:endParaRPr lang="es-ES"/>
        </a:p>
      </dgm:t>
    </dgm:pt>
    <dgm:pt modelId="{3CA791F4-324A-4FE1-909A-47B2F2247940}" type="sibTrans" cxnId="{37B00620-1DE9-4D65-9DC5-7853DE51FEB1}">
      <dgm:prSet/>
      <dgm:spPr/>
      <dgm:t>
        <a:bodyPr/>
        <a:lstStyle/>
        <a:p>
          <a:endParaRPr lang="es-ES"/>
        </a:p>
      </dgm:t>
    </dgm:pt>
    <dgm:pt modelId="{3CCF2B99-1FDE-46FE-8CFE-0302AED9C04E}">
      <dgm:prSet phldrT="[Texto]"/>
      <dgm:spPr/>
      <dgm:t>
        <a:bodyPr/>
        <a:lstStyle/>
        <a:p>
          <a:r>
            <a:rPr lang="es-ES" dirty="0"/>
            <a:t>Mediación intercultural. Principios y Modelos.</a:t>
          </a:r>
        </a:p>
      </dgm:t>
    </dgm:pt>
    <dgm:pt modelId="{575FA5DD-5747-4928-BCBC-3D9637076730}" type="parTrans" cxnId="{12FD8634-F73B-4228-81F5-4B99F82A4ECE}">
      <dgm:prSet/>
      <dgm:spPr/>
      <dgm:t>
        <a:bodyPr/>
        <a:lstStyle/>
        <a:p>
          <a:endParaRPr lang="es-ES"/>
        </a:p>
      </dgm:t>
    </dgm:pt>
    <dgm:pt modelId="{EFB6A0EB-AAC7-497B-B96B-4530E20AFEB2}" type="sibTrans" cxnId="{12FD8634-F73B-4228-81F5-4B99F82A4ECE}">
      <dgm:prSet/>
      <dgm:spPr/>
      <dgm:t>
        <a:bodyPr/>
        <a:lstStyle/>
        <a:p>
          <a:endParaRPr lang="es-ES"/>
        </a:p>
      </dgm:t>
    </dgm:pt>
    <dgm:pt modelId="{D5912566-A0D5-4EE1-B191-3F76B8E586BE}">
      <dgm:prSet phldrT="[Texto]"/>
      <dgm:spPr/>
      <dgm:t>
        <a:bodyPr/>
        <a:lstStyle/>
        <a:p>
          <a:r>
            <a:rPr lang="es-ES" dirty="0"/>
            <a:t>Gestión de Proyectos de Mediación.</a:t>
          </a:r>
        </a:p>
      </dgm:t>
    </dgm:pt>
    <dgm:pt modelId="{CE3606F6-9B6D-43BA-BE18-7B6A592A8C4F}" type="parTrans" cxnId="{6D51D831-F6E5-4FAD-A75D-21A11CEF122A}">
      <dgm:prSet/>
      <dgm:spPr/>
      <dgm:t>
        <a:bodyPr/>
        <a:lstStyle/>
        <a:p>
          <a:endParaRPr lang="es-ES"/>
        </a:p>
      </dgm:t>
    </dgm:pt>
    <dgm:pt modelId="{A86B1A77-B3A7-4692-B71C-858621FDC499}" type="sibTrans" cxnId="{6D51D831-F6E5-4FAD-A75D-21A11CEF122A}">
      <dgm:prSet/>
      <dgm:spPr/>
      <dgm:t>
        <a:bodyPr/>
        <a:lstStyle/>
        <a:p>
          <a:endParaRPr lang="es-ES"/>
        </a:p>
      </dgm:t>
    </dgm:pt>
    <dgm:pt modelId="{683FD531-BDFD-4896-8385-DA270CBDBF32}">
      <dgm:prSet phldrT="[Texto]"/>
      <dgm:spPr/>
      <dgm:t>
        <a:bodyPr/>
        <a:lstStyle/>
        <a:p>
          <a:r>
            <a:rPr lang="es-ES" dirty="0"/>
            <a:t>Actores e instituciones implicadas en el proceso de mediación .</a:t>
          </a:r>
        </a:p>
      </dgm:t>
    </dgm:pt>
    <dgm:pt modelId="{1B09C065-EC0F-4ABD-A925-725FE1549FE2}" type="parTrans" cxnId="{ECB317A3-3388-4EAD-AE61-B649D19C0560}">
      <dgm:prSet/>
      <dgm:spPr/>
      <dgm:t>
        <a:bodyPr/>
        <a:lstStyle/>
        <a:p>
          <a:endParaRPr lang="es-ES"/>
        </a:p>
      </dgm:t>
    </dgm:pt>
    <dgm:pt modelId="{3D523675-0CBF-41FC-B8C7-523FC81F68AC}" type="sibTrans" cxnId="{ECB317A3-3388-4EAD-AE61-B649D19C0560}">
      <dgm:prSet/>
      <dgm:spPr/>
      <dgm:t>
        <a:bodyPr/>
        <a:lstStyle/>
        <a:p>
          <a:endParaRPr lang="es-ES"/>
        </a:p>
      </dgm:t>
    </dgm:pt>
    <dgm:pt modelId="{E04E0506-4747-423F-94B8-FA120560792F}">
      <dgm:prSet phldrT="[Texto]"/>
      <dgm:spPr/>
      <dgm:t>
        <a:bodyPr/>
        <a:lstStyle/>
        <a:p>
          <a:r>
            <a:rPr lang="es-ES" dirty="0"/>
            <a:t>Modelos de Convivencias en Diversidad.</a:t>
          </a:r>
        </a:p>
      </dgm:t>
    </dgm:pt>
    <dgm:pt modelId="{9271D4D2-8AD2-43F9-97F6-1C00501B95B9}" type="parTrans" cxnId="{C93324B9-5F6C-4C71-8DE4-86D248FFF64F}">
      <dgm:prSet/>
      <dgm:spPr/>
    </dgm:pt>
    <dgm:pt modelId="{F42D25E4-0185-496A-AC23-A3135404987A}" type="sibTrans" cxnId="{C93324B9-5F6C-4C71-8DE4-86D248FFF64F}">
      <dgm:prSet/>
      <dgm:spPr/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X="99814" custLinFactNeighborY="-16510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92E30E-76B5-4046-BBB9-DBBFF3D8F19B}" srcId="{A4867A65-DAAB-45B4-81F9-77C19980E8FE}" destId="{26173F7D-A969-4004-A7A8-D33B1E0BB95D}" srcOrd="6" destOrd="0" parTransId="{7B79BFC8-466A-4453-8017-5CC267F5E58A}" sibTransId="{210DF8A2-6AD4-4E80-86C5-0E443341A160}"/>
    <dgm:cxn modelId="{1C99090F-B2EF-4E4A-946E-2690979772BA}" srcId="{A4867A65-DAAB-45B4-81F9-77C19980E8FE}" destId="{B1941E37-ADC6-431E-924C-0030931E6151}" srcOrd="10" destOrd="0" parTransId="{627B7506-E83C-418E-817A-94FACC9D2981}" sibTransId="{684E71A0-1FD2-4BB2-93FB-7F9992718369}"/>
    <dgm:cxn modelId="{37B00620-1DE9-4D65-9DC5-7853DE51FEB1}" srcId="{A4867A65-DAAB-45B4-81F9-77C19980E8FE}" destId="{037C073B-20BA-4CC1-8A51-5B84660B7032}" srcOrd="11" destOrd="0" parTransId="{79944C7A-B869-43EA-B4CA-C6C14AEA527E}" sibTransId="{3CA791F4-324A-4FE1-909A-47B2F2247940}"/>
    <dgm:cxn modelId="{A38AF823-71C6-4289-B8B5-98DBAB0D7D73}" srcId="{A4867A65-DAAB-45B4-81F9-77C19980E8FE}" destId="{F0C867CC-5465-4040-B41D-06EFC4517733}" srcOrd="4" destOrd="0" parTransId="{48B7FE0D-E27E-4A4A-A7D8-4486B103D366}" sibTransId="{E121F2EB-6009-4B7F-B59D-1A9E8B2D9A85}"/>
    <dgm:cxn modelId="{1D259525-319F-4C90-846A-2BED17DFC595}" type="presOf" srcId="{B1941E37-ADC6-431E-924C-0030931E6151}" destId="{29B3CFFC-DB43-4F1D-AAC1-EDE51B240B83}" srcOrd="0" destOrd="10" presId="urn:microsoft.com/office/officeart/2005/8/layout/vList2"/>
    <dgm:cxn modelId="{6D51D831-F6E5-4FAD-A75D-21A11CEF122A}" srcId="{A4867A65-DAAB-45B4-81F9-77C19980E8FE}" destId="{D5912566-A0D5-4EE1-B191-3F76B8E586BE}" srcOrd="8" destOrd="0" parTransId="{CE3606F6-9B6D-43BA-BE18-7B6A592A8C4F}" sibTransId="{A86B1A77-B3A7-4692-B71C-858621FDC499}"/>
    <dgm:cxn modelId="{12FD8634-F73B-4228-81F5-4B99F82A4ECE}" srcId="{A4867A65-DAAB-45B4-81F9-77C19980E8FE}" destId="{3CCF2B99-1FDE-46FE-8CFE-0302AED9C04E}" srcOrd="7" destOrd="0" parTransId="{575FA5DD-5747-4928-BCBC-3D9637076730}" sibTransId="{EFB6A0EB-AAC7-497B-B96B-4530E20AFEB2}"/>
    <dgm:cxn modelId="{5F5C7C40-97DB-4B66-A6BA-BEFE595994F1}" srcId="{A4867A65-DAAB-45B4-81F9-77C19980E8FE}" destId="{89627809-1A2D-4745-9D82-5EEB9CA9FE49}" srcOrd="1" destOrd="0" parTransId="{48E987F2-6DE2-468C-83D5-02F030D74B9D}" sibTransId="{B99716FE-1B9D-428E-9781-4045230E2544}"/>
    <dgm:cxn modelId="{1C82555C-74B5-4D38-BE4C-38F3CBB9963B}" srcId="{A4867A65-DAAB-45B4-81F9-77C19980E8FE}" destId="{A68DA721-EB0A-439A-BF2F-7EE44035096D}" srcOrd="2" destOrd="0" parTransId="{511E767F-00D1-48DD-9C8E-3D599F1D0F90}" sibTransId="{DBCCD799-A7BA-4F11-9230-68DDF79AD142}"/>
    <dgm:cxn modelId="{67582741-DBF0-4F5D-B8E0-BAF85A4EA1AA}" type="presOf" srcId="{A68DA721-EB0A-439A-BF2F-7EE44035096D}" destId="{29B3CFFC-DB43-4F1D-AAC1-EDE51B240B83}" srcOrd="0" destOrd="2" presId="urn:microsoft.com/office/officeart/2005/8/layout/vList2"/>
    <dgm:cxn modelId="{A9EF5B48-B2B1-4D1F-8970-6B0F828A00F1}" type="presOf" srcId="{F0C867CC-5465-4040-B41D-06EFC4517733}" destId="{29B3CFFC-DB43-4F1D-AAC1-EDE51B240B83}" srcOrd="0" destOrd="4" presId="urn:microsoft.com/office/officeart/2005/8/layout/vList2"/>
    <dgm:cxn modelId="{E2D2D56B-F86F-44E1-A0C2-9B5046EE80D8}" type="presOf" srcId="{037C073B-20BA-4CC1-8A51-5B84660B7032}" destId="{29B3CFFC-DB43-4F1D-AAC1-EDE51B240B83}" srcOrd="0" destOrd="11" presId="urn:microsoft.com/office/officeart/2005/8/layout/vList2"/>
    <dgm:cxn modelId="{797E3471-C24D-4E8C-A838-E8BCF2B2C145}" type="presOf" srcId="{84C9E03A-7C8D-4776-A60D-8E5E6C2BAB31}" destId="{63F62812-5B2D-402B-AF54-74470061B6C3}" srcOrd="0" destOrd="0" presId="urn:microsoft.com/office/officeart/2005/8/layout/vList2"/>
    <dgm:cxn modelId="{0E4EA472-A33D-4084-B078-E2F6D9D26D89}" type="presOf" srcId="{289D46F6-A80C-4913-9215-68937FEE0AA5}" destId="{29B3CFFC-DB43-4F1D-AAC1-EDE51B240B83}" srcOrd="0" destOrd="5" presId="urn:microsoft.com/office/officeart/2005/8/layout/vList2"/>
    <dgm:cxn modelId="{D3D13854-9DC1-46C1-8272-F58BA3680F4F}" type="presOf" srcId="{89627809-1A2D-4745-9D82-5EEB9CA9FE49}" destId="{29B3CFFC-DB43-4F1D-AAC1-EDE51B240B83}" srcOrd="0" destOrd="1" presId="urn:microsoft.com/office/officeart/2005/8/layout/vList2"/>
    <dgm:cxn modelId="{57392E78-7B07-4A07-83D0-E13133255C08}" type="presOf" srcId="{F24FBA91-98C0-4CCB-86E4-37FD74359B56}" destId="{29B3CFFC-DB43-4F1D-AAC1-EDE51B240B83}" srcOrd="0" destOrd="0" presId="urn:microsoft.com/office/officeart/2005/8/layout/vList2"/>
    <dgm:cxn modelId="{AC5AB77E-AF3D-4E73-991E-C7154BC70B18}" type="presOf" srcId="{A4867A65-DAAB-45B4-81F9-77C19980E8FE}" destId="{39FF50E9-7382-4288-A897-ED2D61E3CE2D}" srcOrd="0" destOrd="0" presId="urn:microsoft.com/office/officeart/2005/8/layout/vList2"/>
    <dgm:cxn modelId="{6123709E-4962-48D3-8590-5B8C575FD724}" type="presOf" srcId="{3CCF2B99-1FDE-46FE-8CFE-0302AED9C04E}" destId="{29B3CFFC-DB43-4F1D-AAC1-EDE51B240B83}" srcOrd="0" destOrd="7" presId="urn:microsoft.com/office/officeart/2005/8/layout/vList2"/>
    <dgm:cxn modelId="{ECB317A3-3388-4EAD-AE61-B649D19C0560}" srcId="{A4867A65-DAAB-45B4-81F9-77C19980E8FE}" destId="{683FD531-BDFD-4896-8385-DA270CBDBF32}" srcOrd="9" destOrd="0" parTransId="{1B09C065-EC0F-4ABD-A925-725FE1549FE2}" sibTransId="{3D523675-0CBF-41FC-B8C7-523FC81F68AC}"/>
    <dgm:cxn modelId="{DE9596B5-4043-4F19-A442-2C20BD132F89}" type="presOf" srcId="{683FD531-BDFD-4896-8385-DA270CBDBF32}" destId="{29B3CFFC-DB43-4F1D-AAC1-EDE51B240B83}" srcOrd="0" destOrd="9" presId="urn:microsoft.com/office/officeart/2005/8/layout/vList2"/>
    <dgm:cxn modelId="{C93324B9-5F6C-4C71-8DE4-86D248FFF64F}" srcId="{A4867A65-DAAB-45B4-81F9-77C19980E8FE}" destId="{E04E0506-4747-423F-94B8-FA120560792F}" srcOrd="3" destOrd="0" parTransId="{9271D4D2-8AD2-43F9-97F6-1C00501B95B9}" sibTransId="{F42D25E4-0185-496A-AC23-A3135404987A}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EDD4EAD8-5AD3-4126-A4CF-9FA0C42F2191}" type="presOf" srcId="{26173F7D-A969-4004-A7A8-D33B1E0BB95D}" destId="{29B3CFFC-DB43-4F1D-AAC1-EDE51B240B83}" srcOrd="0" destOrd="6" presId="urn:microsoft.com/office/officeart/2005/8/layout/vList2"/>
    <dgm:cxn modelId="{375967DD-59DC-46AF-A865-7D8636C64FAF}" srcId="{A4867A65-DAAB-45B4-81F9-77C19980E8FE}" destId="{289D46F6-A80C-4913-9215-68937FEE0AA5}" srcOrd="5" destOrd="0" parTransId="{B9BA9953-1E14-481D-B63C-B839331B38CB}" sibTransId="{39404C47-EB67-4C78-8C02-40886C022169}"/>
    <dgm:cxn modelId="{87187CEA-B952-4042-87F4-339178E710AF}" type="presOf" srcId="{E04E0506-4747-423F-94B8-FA120560792F}" destId="{29B3CFFC-DB43-4F1D-AAC1-EDE51B240B83}" srcOrd="0" destOrd="3" presId="urn:microsoft.com/office/officeart/2005/8/layout/vList2"/>
    <dgm:cxn modelId="{D62654EC-6058-462C-A8C1-05DE5B96814F}" type="presOf" srcId="{D5912566-A0D5-4EE1-B191-3F76B8E586BE}" destId="{29B3CFFC-DB43-4F1D-AAC1-EDE51B240B83}" srcOrd="0" destOrd="8" presId="urn:microsoft.com/office/officeart/2005/8/layout/vList2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68CDDD87-C475-4F88-BEAC-97560CFF8A81}" type="presParOf" srcId="{63F62812-5B2D-402B-AF54-74470061B6C3}" destId="{39FF50E9-7382-4288-A897-ED2D61E3CE2D}" srcOrd="0" destOrd="0" presId="urn:microsoft.com/office/officeart/2005/8/layout/vList2"/>
    <dgm:cxn modelId="{69199399-DBD7-4072-87B8-EF5AF2AFF6A0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dirty="0"/>
            <a:t>INFLUENCIA DE LA CRISIS SANITARIA EN EL DESARROLLO DE LA CLAP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/>
            <a:t>Modificación  de las dinámicas previstas para las sesiones de las CLAPS, orientándolas al modelo conferencia por la persona experta.  Modificación del calendario previsto.  . No se han podido realizar actividades previstas como visitas fuera de la localidad. Limitación participantes.</a:t>
          </a:r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dirty="0"/>
            <a:t>ESTRATEGIAS UTILIZADAS DURANTE EL PERIODO CON LIMITACIONES DE REUNIÓN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4ABF9EA7-2BC9-4E91-900A-80B5CEF51A52}">
      <dgm:prSet phldrT="[Texto]"/>
      <dgm:spPr/>
      <dgm:t>
        <a:bodyPr/>
        <a:lstStyle/>
        <a:p>
          <a:endParaRPr lang="es-ES" dirty="0"/>
        </a:p>
      </dgm:t>
    </dgm:pt>
    <dgm:pt modelId="{3100D324-BCA5-4001-8224-EC3E77F47849}" type="parTrans" cxnId="{CD87C508-5E7E-4423-9E01-62C676569B67}">
      <dgm:prSet/>
      <dgm:spPr/>
      <dgm:t>
        <a:bodyPr/>
        <a:lstStyle/>
        <a:p>
          <a:endParaRPr lang="es-ES"/>
        </a:p>
      </dgm:t>
    </dgm:pt>
    <dgm:pt modelId="{F07A06E3-9832-41D8-9B3D-9B17977855B6}" type="sibTrans" cxnId="{CD87C508-5E7E-4423-9E01-62C676569B67}">
      <dgm:prSet/>
      <dgm:spPr/>
      <dgm:t>
        <a:bodyPr/>
        <a:lstStyle/>
        <a:p>
          <a:endParaRPr lang="es-ES"/>
        </a:p>
      </dgm:t>
    </dgm:pt>
    <dgm:pt modelId="{0F31F607-3588-49F0-9FEF-3903824014BE}">
      <dgm:prSet phldrT="[Texto]"/>
      <dgm:spPr/>
      <dgm:t>
        <a:bodyPr/>
        <a:lstStyle/>
        <a:p>
          <a:endParaRPr lang="es-ES" dirty="0"/>
        </a:p>
      </dgm:t>
    </dgm:pt>
    <dgm:pt modelId="{2A97A8A6-4A81-48A5-808B-2F74A5FC2791}" type="parTrans" cxnId="{5A6B308F-EDF8-4919-8D0A-3707078771F2}">
      <dgm:prSet/>
      <dgm:spPr/>
      <dgm:t>
        <a:bodyPr/>
        <a:lstStyle/>
        <a:p>
          <a:endParaRPr lang="es-ES"/>
        </a:p>
      </dgm:t>
    </dgm:pt>
    <dgm:pt modelId="{6693B3C4-236F-4C5A-B908-85F736781F18}" type="sibTrans" cxnId="{5A6B308F-EDF8-4919-8D0A-3707078771F2}">
      <dgm:prSet/>
      <dgm:spPr/>
      <dgm:t>
        <a:bodyPr/>
        <a:lstStyle/>
        <a:p>
          <a:endParaRPr lang="es-ES"/>
        </a:p>
      </dgm:t>
    </dgm:pt>
    <dgm:pt modelId="{731AB1AD-AAFA-4082-BF61-61EB6E3BA2FB}">
      <dgm:prSet phldrT="[Texto]"/>
      <dgm:spPr/>
      <dgm:t>
        <a:bodyPr/>
        <a:lstStyle/>
        <a:p>
          <a:endParaRPr lang="es-ES" dirty="0"/>
        </a:p>
      </dgm:t>
    </dgm:pt>
    <dgm:pt modelId="{393C319A-B1AF-40E1-B432-42487E795610}" type="parTrans" cxnId="{4210935D-FF85-4395-9DD9-59E8A6255CEF}">
      <dgm:prSet/>
      <dgm:spPr/>
      <dgm:t>
        <a:bodyPr/>
        <a:lstStyle/>
        <a:p>
          <a:endParaRPr lang="es-ES"/>
        </a:p>
      </dgm:t>
    </dgm:pt>
    <dgm:pt modelId="{FBFD2F64-6EE8-4959-BD8A-BF6E0C175105}" type="sibTrans" cxnId="{4210935D-FF85-4395-9DD9-59E8A6255CEF}">
      <dgm:prSet/>
      <dgm:spPr/>
      <dgm:t>
        <a:bodyPr/>
        <a:lstStyle/>
        <a:p>
          <a:endParaRPr lang="es-ES"/>
        </a:p>
      </dgm:t>
    </dgm:pt>
    <dgm:pt modelId="{0D68A9D6-2FC7-463C-A2CC-FAC192A78602}">
      <dgm:prSet phldrT="[Texto]"/>
      <dgm:spPr/>
      <dgm:t>
        <a:bodyPr/>
        <a:lstStyle/>
        <a:p>
          <a:endParaRPr lang="es-ES" dirty="0"/>
        </a:p>
      </dgm:t>
    </dgm:pt>
    <dgm:pt modelId="{B76B78A4-ABC3-423E-B780-0A1376F87D3A}" type="parTrans" cxnId="{18DE9EC0-959A-4F1A-8783-A56022DB504F}">
      <dgm:prSet/>
      <dgm:spPr/>
      <dgm:t>
        <a:bodyPr/>
        <a:lstStyle/>
        <a:p>
          <a:endParaRPr lang="es-ES"/>
        </a:p>
      </dgm:t>
    </dgm:pt>
    <dgm:pt modelId="{27974043-AAB4-46DB-923E-AB9BFACB6398}" type="sibTrans" cxnId="{18DE9EC0-959A-4F1A-8783-A56022DB504F}">
      <dgm:prSet/>
      <dgm:spPr/>
      <dgm:t>
        <a:bodyPr/>
        <a:lstStyle/>
        <a:p>
          <a:endParaRPr lang="es-ES"/>
        </a:p>
      </dgm:t>
    </dgm:pt>
    <dgm:pt modelId="{8A0FFE10-8B3B-4551-8454-DAA7E637AED2}">
      <dgm:prSet phldrT="[Texto]"/>
      <dgm:spPr/>
      <dgm:t>
        <a:bodyPr/>
        <a:lstStyle/>
        <a:p>
          <a:r>
            <a:rPr lang="es-ES" dirty="0"/>
            <a:t>Utilización de un espacio con suficiente amplitud.</a:t>
          </a:r>
        </a:p>
      </dgm:t>
    </dgm:pt>
    <dgm:pt modelId="{C917D5D6-37CD-4226-A1C9-F03C79E2AD7B}" type="parTrans" cxnId="{65C8DCFF-B570-47DB-9B86-06DE19087102}">
      <dgm:prSet/>
      <dgm:spPr/>
      <dgm:t>
        <a:bodyPr/>
        <a:lstStyle/>
        <a:p>
          <a:endParaRPr lang="es-ES"/>
        </a:p>
      </dgm:t>
    </dgm:pt>
    <dgm:pt modelId="{514E3463-C19F-41D0-9667-408D7F129CA5}" type="sibTrans" cxnId="{65C8DCFF-B570-47DB-9B86-06DE19087102}">
      <dgm:prSet/>
      <dgm:spPr/>
      <dgm:t>
        <a:bodyPr/>
        <a:lstStyle/>
        <a:p>
          <a:endParaRPr lang="es-ES"/>
        </a:p>
      </dgm:t>
    </dgm:pt>
    <dgm:pt modelId="{1BC24C1C-5A5C-42D7-A9CD-2C57ED857A13}">
      <dgm:prSet phldrT="[Texto]"/>
      <dgm:spPr/>
      <dgm:t>
        <a:bodyPr/>
        <a:lstStyle/>
        <a:p>
          <a:endParaRPr lang="es-ES" dirty="0"/>
        </a:p>
      </dgm:t>
    </dgm:pt>
    <dgm:pt modelId="{AF87CE99-9756-416F-9567-E8687F9A0B9A}" type="parTrans" cxnId="{5925ED11-7A34-4FBC-BC7C-101FDDD8D5D1}">
      <dgm:prSet/>
      <dgm:spPr/>
      <dgm:t>
        <a:bodyPr/>
        <a:lstStyle/>
        <a:p>
          <a:endParaRPr lang="es-ES"/>
        </a:p>
      </dgm:t>
    </dgm:pt>
    <dgm:pt modelId="{86A860D5-7CC4-41CD-B0DA-36010D03142E}" type="sibTrans" cxnId="{5925ED11-7A34-4FBC-BC7C-101FDDD8D5D1}">
      <dgm:prSet/>
      <dgm:spPr/>
      <dgm:t>
        <a:bodyPr/>
        <a:lstStyle/>
        <a:p>
          <a:endParaRPr lang="es-ES"/>
        </a:p>
      </dgm:t>
    </dgm:pt>
    <dgm:pt modelId="{B4ECC4F8-2C5B-42EC-9F4B-9A979C01E59C}">
      <dgm:prSet phldrT="[Texto]"/>
      <dgm:spPr/>
      <dgm:t>
        <a:bodyPr/>
        <a:lstStyle/>
        <a:p>
          <a:endParaRPr lang="es-ES" dirty="0"/>
        </a:p>
      </dgm:t>
    </dgm:pt>
    <dgm:pt modelId="{60AA3319-D029-4A6E-9AE1-98E9B3F2A1D6}" type="parTrans" cxnId="{EC1B6E48-CA89-444E-B3C1-14822DD1EF70}">
      <dgm:prSet/>
      <dgm:spPr/>
      <dgm:t>
        <a:bodyPr/>
        <a:lstStyle/>
        <a:p>
          <a:endParaRPr lang="es-ES"/>
        </a:p>
      </dgm:t>
    </dgm:pt>
    <dgm:pt modelId="{4439E91C-3B46-4B41-B2C0-116054392490}" type="sibTrans" cxnId="{EC1B6E48-CA89-444E-B3C1-14822DD1EF70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3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10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10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7"/>
      <dgm:spPr/>
    </dgm:pt>
    <dgm:pt modelId="{C9B2C283-55D5-43D1-9FB6-F1963F212136}" type="pres">
      <dgm:prSet presAssocID="{7D24BA58-E4A8-4B35-8EB3-65FA6E94581E}" presName="vertSpace2b" presStyleCnt="0"/>
      <dgm:spPr/>
    </dgm:pt>
    <dgm:pt modelId="{D2ACF1F2-6681-4FCE-A2FD-5D6E467141B6}" type="pres">
      <dgm:prSet presAssocID="{0233AA7C-EE9C-4916-9381-C0A991A47847}" presName="thickLine" presStyleLbl="alignNode1" presStyleIdx="1" presStyleCnt="3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2" presStyleCnt="10"/>
      <dgm:spPr/>
    </dgm:pt>
    <dgm:pt modelId="{C09A2566-7F8C-440D-84A4-3A131BD9245D}" type="pres">
      <dgm:prSet presAssocID="{0233AA7C-EE9C-4916-9381-C0A991A47847}" presName="vert1" presStyleCnt="0"/>
      <dgm:spPr/>
    </dgm:pt>
    <dgm:pt modelId="{57C0D9E5-8B16-46AB-9516-9979B3D06B0D}" type="pres">
      <dgm:prSet presAssocID="{8A0FFE10-8B3B-4551-8454-DAA7E637AED2}" presName="vertSpace2a" presStyleCnt="0"/>
      <dgm:spPr/>
    </dgm:pt>
    <dgm:pt modelId="{24D607E7-CA07-42B4-A13D-3CE96C230E31}" type="pres">
      <dgm:prSet presAssocID="{8A0FFE10-8B3B-4551-8454-DAA7E637AED2}" presName="horz2" presStyleCnt="0"/>
      <dgm:spPr/>
    </dgm:pt>
    <dgm:pt modelId="{CFEC985E-50D4-4916-A085-97783DA8F695}" type="pres">
      <dgm:prSet presAssocID="{8A0FFE10-8B3B-4551-8454-DAA7E637AED2}" presName="horzSpace2" presStyleCnt="0"/>
      <dgm:spPr/>
    </dgm:pt>
    <dgm:pt modelId="{C77F5E41-54EA-4036-8D26-A67AE1DE9903}" type="pres">
      <dgm:prSet presAssocID="{8A0FFE10-8B3B-4551-8454-DAA7E637AED2}" presName="tx2" presStyleLbl="revTx" presStyleIdx="3" presStyleCnt="10"/>
      <dgm:spPr/>
    </dgm:pt>
    <dgm:pt modelId="{B42579CC-252E-41D6-8EF0-B81D8690E867}" type="pres">
      <dgm:prSet presAssocID="{8A0FFE10-8B3B-4551-8454-DAA7E637AED2}" presName="vert2" presStyleCnt="0"/>
      <dgm:spPr/>
    </dgm:pt>
    <dgm:pt modelId="{29154913-7015-4148-A4FC-7593E6BF98FD}" type="pres">
      <dgm:prSet presAssocID="{8A0FFE10-8B3B-4551-8454-DAA7E637AED2}" presName="thinLine2b" presStyleLbl="callout" presStyleIdx="1" presStyleCnt="7"/>
      <dgm:spPr/>
    </dgm:pt>
    <dgm:pt modelId="{C5682B8C-517C-42E5-A60E-13522F092983}" type="pres">
      <dgm:prSet presAssocID="{8A0FFE10-8B3B-4551-8454-DAA7E637AED2}" presName="vertSpace2b" presStyleCnt="0"/>
      <dgm:spPr/>
    </dgm:pt>
    <dgm:pt modelId="{D8E22DC5-22F4-4BB1-BEF8-6F3016594CA7}" type="pres">
      <dgm:prSet presAssocID="{1BC24C1C-5A5C-42D7-A9CD-2C57ED857A13}" presName="horz2" presStyleCnt="0"/>
      <dgm:spPr/>
    </dgm:pt>
    <dgm:pt modelId="{50A9CD32-9BA0-4C69-8504-4888FAE5A111}" type="pres">
      <dgm:prSet presAssocID="{1BC24C1C-5A5C-42D7-A9CD-2C57ED857A13}" presName="horzSpace2" presStyleCnt="0"/>
      <dgm:spPr/>
    </dgm:pt>
    <dgm:pt modelId="{112787BC-2B1D-485F-AA82-B7CAD27B1F19}" type="pres">
      <dgm:prSet presAssocID="{1BC24C1C-5A5C-42D7-A9CD-2C57ED857A13}" presName="tx2" presStyleLbl="revTx" presStyleIdx="4" presStyleCnt="10"/>
      <dgm:spPr/>
    </dgm:pt>
    <dgm:pt modelId="{0D746C27-D78C-494D-A225-B9DEC3D76EA4}" type="pres">
      <dgm:prSet presAssocID="{1BC24C1C-5A5C-42D7-A9CD-2C57ED857A13}" presName="vert2" presStyleCnt="0"/>
      <dgm:spPr/>
    </dgm:pt>
    <dgm:pt modelId="{C6D3870D-3D86-47AF-9315-A9B78F3AA7D0}" type="pres">
      <dgm:prSet presAssocID="{1BC24C1C-5A5C-42D7-A9CD-2C57ED857A13}" presName="thinLine2b" presStyleLbl="callout" presStyleIdx="2" presStyleCnt="7"/>
      <dgm:spPr/>
    </dgm:pt>
    <dgm:pt modelId="{73CC3B2C-74E5-4660-8AD6-54BD6613821F}" type="pres">
      <dgm:prSet presAssocID="{1BC24C1C-5A5C-42D7-A9CD-2C57ED857A13}" presName="vertSpace2b" presStyleCnt="0"/>
      <dgm:spPr/>
    </dgm:pt>
    <dgm:pt modelId="{B66A3CAC-338C-4B0E-A366-706D221350F4}" type="pres">
      <dgm:prSet presAssocID="{B4ECC4F8-2C5B-42EC-9F4B-9A979C01E59C}" presName="horz2" presStyleCnt="0"/>
      <dgm:spPr/>
    </dgm:pt>
    <dgm:pt modelId="{C83D9AA9-F000-42FC-8B89-4EC257D2E75E}" type="pres">
      <dgm:prSet presAssocID="{B4ECC4F8-2C5B-42EC-9F4B-9A979C01E59C}" presName="horzSpace2" presStyleCnt="0"/>
      <dgm:spPr/>
    </dgm:pt>
    <dgm:pt modelId="{4DD8C930-7F60-446F-A638-338C36DB9031}" type="pres">
      <dgm:prSet presAssocID="{B4ECC4F8-2C5B-42EC-9F4B-9A979C01E59C}" presName="tx2" presStyleLbl="revTx" presStyleIdx="5" presStyleCnt="10"/>
      <dgm:spPr/>
    </dgm:pt>
    <dgm:pt modelId="{3C512465-09F0-4819-B0B0-748B7A36F78E}" type="pres">
      <dgm:prSet presAssocID="{B4ECC4F8-2C5B-42EC-9F4B-9A979C01E59C}" presName="vert2" presStyleCnt="0"/>
      <dgm:spPr/>
    </dgm:pt>
    <dgm:pt modelId="{4F957E0F-5ED3-425B-B002-26B85D478637}" type="pres">
      <dgm:prSet presAssocID="{B4ECC4F8-2C5B-42EC-9F4B-9A979C01E59C}" presName="thinLine2b" presStyleLbl="callout" presStyleIdx="3" presStyleCnt="7"/>
      <dgm:spPr/>
    </dgm:pt>
    <dgm:pt modelId="{834B0682-8F1F-4583-8DF1-EFAFDB3ECBA9}" type="pres">
      <dgm:prSet presAssocID="{B4ECC4F8-2C5B-42EC-9F4B-9A979C01E59C}" presName="vertSpace2b" presStyleCnt="0"/>
      <dgm:spPr/>
    </dgm:pt>
    <dgm:pt modelId="{65124A17-7E73-45F2-A421-61B402517D08}" type="pres">
      <dgm:prSet presAssocID="{0D68A9D6-2FC7-463C-A2CC-FAC192A78602}" presName="thickLine" presStyleLbl="alignNode1" presStyleIdx="2" presStyleCnt="3"/>
      <dgm:spPr/>
    </dgm:pt>
    <dgm:pt modelId="{F7CF6F6C-53E3-425C-B8C7-2FE58D3EB9BA}" type="pres">
      <dgm:prSet presAssocID="{0D68A9D6-2FC7-463C-A2CC-FAC192A78602}" presName="horz1" presStyleCnt="0"/>
      <dgm:spPr/>
    </dgm:pt>
    <dgm:pt modelId="{826B40F7-9F33-4799-801A-F89C78F40B89}" type="pres">
      <dgm:prSet presAssocID="{0D68A9D6-2FC7-463C-A2CC-FAC192A78602}" presName="tx1" presStyleLbl="revTx" presStyleIdx="6" presStyleCnt="10"/>
      <dgm:spPr/>
    </dgm:pt>
    <dgm:pt modelId="{DCBF14DB-CF01-4FF1-9855-278D4224F265}" type="pres">
      <dgm:prSet presAssocID="{0D68A9D6-2FC7-463C-A2CC-FAC192A78602}" presName="vert1" presStyleCnt="0"/>
      <dgm:spPr/>
    </dgm:pt>
    <dgm:pt modelId="{4AFC5225-DA69-433F-B9DE-BDE9A8908725}" type="pres">
      <dgm:prSet presAssocID="{4ABF9EA7-2BC9-4E91-900A-80B5CEF51A52}" presName="vertSpace2a" presStyleCnt="0"/>
      <dgm:spPr/>
    </dgm:pt>
    <dgm:pt modelId="{992D7FEF-7CE5-44FF-AB8F-DFDDD2EE1807}" type="pres">
      <dgm:prSet presAssocID="{4ABF9EA7-2BC9-4E91-900A-80B5CEF51A52}" presName="horz2" presStyleCnt="0"/>
      <dgm:spPr/>
    </dgm:pt>
    <dgm:pt modelId="{5FBC5C1E-ACA3-479A-8728-06D33D6F65B2}" type="pres">
      <dgm:prSet presAssocID="{4ABF9EA7-2BC9-4E91-900A-80B5CEF51A52}" presName="horzSpace2" presStyleCnt="0"/>
      <dgm:spPr/>
    </dgm:pt>
    <dgm:pt modelId="{0BFFDDAF-CBFC-4914-A7BD-CFA13D341D5A}" type="pres">
      <dgm:prSet presAssocID="{4ABF9EA7-2BC9-4E91-900A-80B5CEF51A52}" presName="tx2" presStyleLbl="revTx" presStyleIdx="7" presStyleCnt="10"/>
      <dgm:spPr/>
    </dgm:pt>
    <dgm:pt modelId="{5088C02D-1492-4DC9-B91E-429F309B4B74}" type="pres">
      <dgm:prSet presAssocID="{4ABF9EA7-2BC9-4E91-900A-80B5CEF51A52}" presName="vert2" presStyleCnt="0"/>
      <dgm:spPr/>
    </dgm:pt>
    <dgm:pt modelId="{EEE84854-68DD-4E35-8C0F-2195FAF20385}" type="pres">
      <dgm:prSet presAssocID="{4ABF9EA7-2BC9-4E91-900A-80B5CEF51A52}" presName="thinLine2b" presStyleLbl="callout" presStyleIdx="4" presStyleCnt="7"/>
      <dgm:spPr/>
    </dgm:pt>
    <dgm:pt modelId="{CA68C75D-2CB8-4287-821B-697798008E70}" type="pres">
      <dgm:prSet presAssocID="{4ABF9EA7-2BC9-4E91-900A-80B5CEF51A52}" presName="vertSpace2b" presStyleCnt="0"/>
      <dgm:spPr/>
    </dgm:pt>
    <dgm:pt modelId="{4BE45132-38DC-4624-B72C-A037E5486EA9}" type="pres">
      <dgm:prSet presAssocID="{0F31F607-3588-49F0-9FEF-3903824014BE}" presName="horz2" presStyleCnt="0"/>
      <dgm:spPr/>
    </dgm:pt>
    <dgm:pt modelId="{D2E39EA6-6F02-4E5B-B713-09B3E2E6C958}" type="pres">
      <dgm:prSet presAssocID="{0F31F607-3588-49F0-9FEF-3903824014BE}" presName="horzSpace2" presStyleCnt="0"/>
      <dgm:spPr/>
    </dgm:pt>
    <dgm:pt modelId="{99FCB839-F708-4525-96B0-146BB745DA54}" type="pres">
      <dgm:prSet presAssocID="{0F31F607-3588-49F0-9FEF-3903824014BE}" presName="tx2" presStyleLbl="revTx" presStyleIdx="8" presStyleCnt="10"/>
      <dgm:spPr/>
    </dgm:pt>
    <dgm:pt modelId="{420626AA-12FC-43F0-88AA-633E34F70BBA}" type="pres">
      <dgm:prSet presAssocID="{0F31F607-3588-49F0-9FEF-3903824014BE}" presName="vert2" presStyleCnt="0"/>
      <dgm:spPr/>
    </dgm:pt>
    <dgm:pt modelId="{E8BFC80D-9419-4200-B7DE-E15C0CB82981}" type="pres">
      <dgm:prSet presAssocID="{0F31F607-3588-49F0-9FEF-3903824014BE}" presName="thinLine2b" presStyleLbl="callout" presStyleIdx="5" presStyleCnt="7"/>
      <dgm:spPr/>
    </dgm:pt>
    <dgm:pt modelId="{1CACE4F4-1A42-49F8-8179-B3400919FADC}" type="pres">
      <dgm:prSet presAssocID="{0F31F607-3588-49F0-9FEF-3903824014BE}" presName="vertSpace2b" presStyleCnt="0"/>
      <dgm:spPr/>
    </dgm:pt>
    <dgm:pt modelId="{76443FF4-0353-4AE7-B533-BBE9CFFC38F4}" type="pres">
      <dgm:prSet presAssocID="{731AB1AD-AAFA-4082-BF61-61EB6E3BA2FB}" presName="horz2" presStyleCnt="0"/>
      <dgm:spPr/>
    </dgm:pt>
    <dgm:pt modelId="{0EAE1EE5-401C-441A-8EA1-8F6EE1FAE688}" type="pres">
      <dgm:prSet presAssocID="{731AB1AD-AAFA-4082-BF61-61EB6E3BA2FB}" presName="horzSpace2" presStyleCnt="0"/>
      <dgm:spPr/>
    </dgm:pt>
    <dgm:pt modelId="{19B06BD5-A853-4080-A1D7-E00A9C118645}" type="pres">
      <dgm:prSet presAssocID="{731AB1AD-AAFA-4082-BF61-61EB6E3BA2FB}" presName="tx2" presStyleLbl="revTx" presStyleIdx="9" presStyleCnt="10"/>
      <dgm:spPr/>
    </dgm:pt>
    <dgm:pt modelId="{A5F87EFC-998B-4942-83DC-292F21DC032C}" type="pres">
      <dgm:prSet presAssocID="{731AB1AD-AAFA-4082-BF61-61EB6E3BA2FB}" presName="vert2" presStyleCnt="0"/>
      <dgm:spPr/>
    </dgm:pt>
    <dgm:pt modelId="{FA97C027-2B4C-4A37-A869-9158E7A2B253}" type="pres">
      <dgm:prSet presAssocID="{731AB1AD-AAFA-4082-BF61-61EB6E3BA2FB}" presName="thinLine2b" presStyleLbl="callout" presStyleIdx="6" presStyleCnt="7"/>
      <dgm:spPr/>
    </dgm:pt>
    <dgm:pt modelId="{F3670FC2-F55A-489D-B207-1B3BBB02C426}" type="pres">
      <dgm:prSet presAssocID="{731AB1AD-AAFA-4082-BF61-61EB6E3BA2FB}" presName="vertSpace2b" presStyleCnt="0"/>
      <dgm:spPr/>
    </dgm:pt>
  </dgm:ptLst>
  <dgm:cxnLst>
    <dgm:cxn modelId="{CD87C508-5E7E-4423-9E01-62C676569B67}" srcId="{0D68A9D6-2FC7-463C-A2CC-FAC192A78602}" destId="{4ABF9EA7-2BC9-4E91-900A-80B5CEF51A52}" srcOrd="0" destOrd="0" parTransId="{3100D324-BCA5-4001-8224-EC3E77F47849}" sibTransId="{F07A06E3-9832-41D8-9B3D-9B17977855B6}"/>
    <dgm:cxn modelId="{3D17280D-9E8B-4284-9F65-FE2D11F68B62}" type="presOf" srcId="{0D68A9D6-2FC7-463C-A2CC-FAC192A78602}" destId="{826B40F7-9F33-4799-801A-F89C78F40B89}" srcOrd="0" destOrd="0" presId="urn:microsoft.com/office/officeart/2008/layout/LinedList"/>
    <dgm:cxn modelId="{5925ED11-7A34-4FBC-BC7C-101FDDD8D5D1}" srcId="{0233AA7C-EE9C-4916-9381-C0A991A47847}" destId="{1BC24C1C-5A5C-42D7-A9CD-2C57ED857A13}" srcOrd="1" destOrd="0" parTransId="{AF87CE99-9756-416F-9567-E8687F9A0B9A}" sibTransId="{86A860D5-7CC4-41CD-B0DA-36010D03142E}"/>
    <dgm:cxn modelId="{B69D3921-C34B-4259-896A-2B637CD6B145}" type="presOf" srcId="{0F31F607-3588-49F0-9FEF-3903824014BE}" destId="{99FCB839-F708-4525-96B0-146BB745DA54}" srcOrd="0" destOrd="0" presId="urn:microsoft.com/office/officeart/2008/layout/LinedList"/>
    <dgm:cxn modelId="{56264B33-B59D-40CC-8A69-1B40CE7CC953}" type="presOf" srcId="{731AB1AD-AAFA-4082-BF61-61EB6E3BA2FB}" destId="{19B06BD5-A853-4080-A1D7-E00A9C118645}" srcOrd="0" destOrd="0" presId="urn:microsoft.com/office/officeart/2008/layout/LinedList"/>
    <dgm:cxn modelId="{4210935D-FF85-4395-9DD9-59E8A6255CEF}" srcId="{0D68A9D6-2FC7-463C-A2CC-FAC192A78602}" destId="{731AB1AD-AAFA-4082-BF61-61EB6E3BA2FB}" srcOrd="2" destOrd="0" parTransId="{393C319A-B1AF-40E1-B432-42487E795610}" sibTransId="{FBFD2F64-6EE8-4959-BD8A-BF6E0C175105}"/>
    <dgm:cxn modelId="{EC1B6E48-CA89-444E-B3C1-14822DD1EF70}" srcId="{0233AA7C-EE9C-4916-9381-C0A991A47847}" destId="{B4ECC4F8-2C5B-42EC-9F4B-9A979C01E59C}" srcOrd="2" destOrd="0" parTransId="{60AA3319-D029-4A6E-9AE1-98E9B3F2A1D6}" sibTransId="{4439E91C-3B46-4B41-B2C0-116054392490}"/>
    <dgm:cxn modelId="{DBCA166D-0BD2-42DD-9A10-58787E01618F}" type="presOf" srcId="{4ABF9EA7-2BC9-4E91-900A-80B5CEF51A52}" destId="{0BFFDDAF-CBFC-4914-A7BD-CFA13D341D5A}" srcOrd="0" destOrd="0" presId="urn:microsoft.com/office/officeart/2008/layout/LinedList"/>
    <dgm:cxn modelId="{8620CE6E-58A8-44B2-AC1D-DD2BE88ECDEC}" type="presOf" srcId="{1BC24C1C-5A5C-42D7-A9CD-2C57ED857A13}" destId="{112787BC-2B1D-485F-AA82-B7CAD27B1F19}" srcOrd="0" destOrd="0" presId="urn:microsoft.com/office/officeart/2008/layout/LinedList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5A6B308F-EDF8-4919-8D0A-3707078771F2}" srcId="{0D68A9D6-2FC7-463C-A2CC-FAC192A78602}" destId="{0F31F607-3588-49F0-9FEF-3903824014BE}" srcOrd="1" destOrd="0" parTransId="{2A97A8A6-4A81-48A5-808B-2F74A5FC2791}" sibTransId="{6693B3C4-236F-4C5A-B908-85F736781F18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18DE9EC0-959A-4F1A-8783-A56022DB504F}" srcId="{FDCC293E-7B53-4F4D-B09C-4DFDE715F119}" destId="{0D68A9D6-2FC7-463C-A2CC-FAC192A78602}" srcOrd="2" destOrd="0" parTransId="{B76B78A4-ABC3-423E-B780-0A1376F87D3A}" sibTransId="{27974043-AAB4-46DB-923E-AB9BFACB6398}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B7A191C6-95FF-4425-B1E1-9894C437FA2D}" type="presOf" srcId="{B4ECC4F8-2C5B-42EC-9F4B-9A979C01E59C}" destId="{4DD8C930-7F60-446F-A638-338C36DB9031}" srcOrd="0" destOrd="0" presId="urn:microsoft.com/office/officeart/2008/layout/LinedList"/>
    <dgm:cxn modelId="{AA0610DF-3783-4444-AC26-8E33FF27AC27}" type="presOf" srcId="{8A0FFE10-8B3B-4551-8454-DAA7E637AED2}" destId="{C77F5E41-54EA-4036-8D26-A67AE1DE9903}" srcOrd="0" destOrd="0" presId="urn:microsoft.com/office/officeart/2008/layout/LinedList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65C8DCFF-B570-47DB-9B86-06DE19087102}" srcId="{0233AA7C-EE9C-4916-9381-C0A991A47847}" destId="{8A0FFE10-8B3B-4551-8454-DAA7E637AED2}" srcOrd="0" destOrd="0" parTransId="{C917D5D6-37CD-4226-A1C9-F03C79E2AD7B}" sibTransId="{514E3463-C19F-41D0-9667-408D7F129CA5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8FD46C9D-9897-4718-9109-2C6D5C8E686D}" type="presParOf" srcId="{C09A2566-7F8C-440D-84A4-3A131BD9245D}" destId="{57C0D9E5-8B16-46AB-9516-9979B3D06B0D}" srcOrd="0" destOrd="0" presId="urn:microsoft.com/office/officeart/2008/layout/LinedList"/>
    <dgm:cxn modelId="{58586160-79C8-4E46-B9D0-AAF5C862C02A}" type="presParOf" srcId="{C09A2566-7F8C-440D-84A4-3A131BD9245D}" destId="{24D607E7-CA07-42B4-A13D-3CE96C230E31}" srcOrd="1" destOrd="0" presId="urn:microsoft.com/office/officeart/2008/layout/LinedList"/>
    <dgm:cxn modelId="{0CE2DAF4-B716-42DF-AAA9-612B56AA6DD0}" type="presParOf" srcId="{24D607E7-CA07-42B4-A13D-3CE96C230E31}" destId="{CFEC985E-50D4-4916-A085-97783DA8F695}" srcOrd="0" destOrd="0" presId="urn:microsoft.com/office/officeart/2008/layout/LinedList"/>
    <dgm:cxn modelId="{43435753-AB48-4426-8DF9-19049F3A2961}" type="presParOf" srcId="{24D607E7-CA07-42B4-A13D-3CE96C230E31}" destId="{C77F5E41-54EA-4036-8D26-A67AE1DE9903}" srcOrd="1" destOrd="0" presId="urn:microsoft.com/office/officeart/2008/layout/LinedList"/>
    <dgm:cxn modelId="{3AA5F6ED-488D-4273-8A90-7FCD4D9EC9BB}" type="presParOf" srcId="{24D607E7-CA07-42B4-A13D-3CE96C230E31}" destId="{B42579CC-252E-41D6-8EF0-B81D8690E867}" srcOrd="2" destOrd="0" presId="urn:microsoft.com/office/officeart/2008/layout/LinedList"/>
    <dgm:cxn modelId="{C30A8EED-DBEB-4F92-A3FF-D497BB3CB52D}" type="presParOf" srcId="{C09A2566-7F8C-440D-84A4-3A131BD9245D}" destId="{29154913-7015-4148-A4FC-7593E6BF98FD}" srcOrd="2" destOrd="0" presId="urn:microsoft.com/office/officeart/2008/layout/LinedList"/>
    <dgm:cxn modelId="{BC764349-D0B2-4106-8EF0-CB5FABC8E005}" type="presParOf" srcId="{C09A2566-7F8C-440D-84A4-3A131BD9245D}" destId="{C5682B8C-517C-42E5-A60E-13522F092983}" srcOrd="3" destOrd="0" presId="urn:microsoft.com/office/officeart/2008/layout/LinedList"/>
    <dgm:cxn modelId="{F80A531D-520A-4CCB-BDAE-A7BF9647D364}" type="presParOf" srcId="{C09A2566-7F8C-440D-84A4-3A131BD9245D}" destId="{D8E22DC5-22F4-4BB1-BEF8-6F3016594CA7}" srcOrd="4" destOrd="0" presId="urn:microsoft.com/office/officeart/2008/layout/LinedList"/>
    <dgm:cxn modelId="{B1F5FE87-E191-4FB2-BF12-C7D402897564}" type="presParOf" srcId="{D8E22DC5-22F4-4BB1-BEF8-6F3016594CA7}" destId="{50A9CD32-9BA0-4C69-8504-4888FAE5A111}" srcOrd="0" destOrd="0" presId="urn:microsoft.com/office/officeart/2008/layout/LinedList"/>
    <dgm:cxn modelId="{2E9462A8-69FF-4605-A7C0-846C23C4991E}" type="presParOf" srcId="{D8E22DC5-22F4-4BB1-BEF8-6F3016594CA7}" destId="{112787BC-2B1D-485F-AA82-B7CAD27B1F19}" srcOrd="1" destOrd="0" presId="urn:microsoft.com/office/officeart/2008/layout/LinedList"/>
    <dgm:cxn modelId="{9CD1EDD9-E511-4452-A6D8-236F845363E5}" type="presParOf" srcId="{D8E22DC5-22F4-4BB1-BEF8-6F3016594CA7}" destId="{0D746C27-D78C-494D-A225-B9DEC3D76EA4}" srcOrd="2" destOrd="0" presId="urn:microsoft.com/office/officeart/2008/layout/LinedList"/>
    <dgm:cxn modelId="{AC085143-3296-4769-911F-98D7120D9B95}" type="presParOf" srcId="{C09A2566-7F8C-440D-84A4-3A131BD9245D}" destId="{C6D3870D-3D86-47AF-9315-A9B78F3AA7D0}" srcOrd="5" destOrd="0" presId="urn:microsoft.com/office/officeart/2008/layout/LinedList"/>
    <dgm:cxn modelId="{80A77244-1656-4F99-AF29-72773430CC38}" type="presParOf" srcId="{C09A2566-7F8C-440D-84A4-3A131BD9245D}" destId="{73CC3B2C-74E5-4660-8AD6-54BD6613821F}" srcOrd="6" destOrd="0" presId="urn:microsoft.com/office/officeart/2008/layout/LinedList"/>
    <dgm:cxn modelId="{2FA5FCD2-CB76-40E5-8B97-E10F6DE1FC69}" type="presParOf" srcId="{C09A2566-7F8C-440D-84A4-3A131BD9245D}" destId="{B66A3CAC-338C-4B0E-A366-706D221350F4}" srcOrd="7" destOrd="0" presId="urn:microsoft.com/office/officeart/2008/layout/LinedList"/>
    <dgm:cxn modelId="{2D640657-FCDA-4F3B-8D9A-1187EF1D4181}" type="presParOf" srcId="{B66A3CAC-338C-4B0E-A366-706D221350F4}" destId="{C83D9AA9-F000-42FC-8B89-4EC257D2E75E}" srcOrd="0" destOrd="0" presId="urn:microsoft.com/office/officeart/2008/layout/LinedList"/>
    <dgm:cxn modelId="{C9C76132-D0B2-4D73-A18E-934DB01C9E33}" type="presParOf" srcId="{B66A3CAC-338C-4B0E-A366-706D221350F4}" destId="{4DD8C930-7F60-446F-A638-338C36DB9031}" srcOrd="1" destOrd="0" presId="urn:microsoft.com/office/officeart/2008/layout/LinedList"/>
    <dgm:cxn modelId="{1A421114-4901-45DC-B3FB-AE59D2723E27}" type="presParOf" srcId="{B66A3CAC-338C-4B0E-A366-706D221350F4}" destId="{3C512465-09F0-4819-B0B0-748B7A36F78E}" srcOrd="2" destOrd="0" presId="urn:microsoft.com/office/officeart/2008/layout/LinedList"/>
    <dgm:cxn modelId="{D42A92FB-F886-4390-A8E2-823B0B242C1E}" type="presParOf" srcId="{C09A2566-7F8C-440D-84A4-3A131BD9245D}" destId="{4F957E0F-5ED3-425B-B002-26B85D478637}" srcOrd="8" destOrd="0" presId="urn:microsoft.com/office/officeart/2008/layout/LinedList"/>
    <dgm:cxn modelId="{0AD26F92-2385-4990-9A41-83E039B8F9BE}" type="presParOf" srcId="{C09A2566-7F8C-440D-84A4-3A131BD9245D}" destId="{834B0682-8F1F-4583-8DF1-EFAFDB3ECBA9}" srcOrd="9" destOrd="0" presId="urn:microsoft.com/office/officeart/2008/layout/LinedList"/>
    <dgm:cxn modelId="{F415C322-837C-4708-BF50-570AC3A39798}" type="presParOf" srcId="{8489B97D-B70C-41F5-8FA5-3092BF939EDA}" destId="{65124A17-7E73-45F2-A421-61B402517D08}" srcOrd="4" destOrd="0" presId="urn:microsoft.com/office/officeart/2008/layout/LinedList"/>
    <dgm:cxn modelId="{5B586EE5-DA3D-450F-8E5B-A9259EF5B853}" type="presParOf" srcId="{8489B97D-B70C-41F5-8FA5-3092BF939EDA}" destId="{F7CF6F6C-53E3-425C-B8C7-2FE58D3EB9BA}" srcOrd="5" destOrd="0" presId="urn:microsoft.com/office/officeart/2008/layout/LinedList"/>
    <dgm:cxn modelId="{EB58E076-B5F1-4E5D-926E-2926D4A3FCB2}" type="presParOf" srcId="{F7CF6F6C-53E3-425C-B8C7-2FE58D3EB9BA}" destId="{826B40F7-9F33-4799-801A-F89C78F40B89}" srcOrd="0" destOrd="0" presId="urn:microsoft.com/office/officeart/2008/layout/LinedList"/>
    <dgm:cxn modelId="{E9A2C372-82DC-499D-9320-15E463F5DFB0}" type="presParOf" srcId="{F7CF6F6C-53E3-425C-B8C7-2FE58D3EB9BA}" destId="{DCBF14DB-CF01-4FF1-9855-278D4224F265}" srcOrd="1" destOrd="0" presId="urn:microsoft.com/office/officeart/2008/layout/LinedList"/>
    <dgm:cxn modelId="{1A33C67E-E8EC-4A27-B8B0-085C15167CF9}" type="presParOf" srcId="{DCBF14DB-CF01-4FF1-9855-278D4224F265}" destId="{4AFC5225-DA69-433F-B9DE-BDE9A8908725}" srcOrd="0" destOrd="0" presId="urn:microsoft.com/office/officeart/2008/layout/LinedList"/>
    <dgm:cxn modelId="{CB0D8B87-E9D3-4E5D-A100-03424EF2B0E7}" type="presParOf" srcId="{DCBF14DB-CF01-4FF1-9855-278D4224F265}" destId="{992D7FEF-7CE5-44FF-AB8F-DFDDD2EE1807}" srcOrd="1" destOrd="0" presId="urn:microsoft.com/office/officeart/2008/layout/LinedList"/>
    <dgm:cxn modelId="{B0BFF5AC-0226-48A0-B6BB-93B9DA5D91A6}" type="presParOf" srcId="{992D7FEF-7CE5-44FF-AB8F-DFDDD2EE1807}" destId="{5FBC5C1E-ACA3-479A-8728-06D33D6F65B2}" srcOrd="0" destOrd="0" presId="urn:microsoft.com/office/officeart/2008/layout/LinedList"/>
    <dgm:cxn modelId="{0FFCF157-1E70-4053-BCD5-6D5E02CBD6BF}" type="presParOf" srcId="{992D7FEF-7CE5-44FF-AB8F-DFDDD2EE1807}" destId="{0BFFDDAF-CBFC-4914-A7BD-CFA13D341D5A}" srcOrd="1" destOrd="0" presId="urn:microsoft.com/office/officeart/2008/layout/LinedList"/>
    <dgm:cxn modelId="{32062AFF-2374-46F6-858F-D5F7D58448E0}" type="presParOf" srcId="{992D7FEF-7CE5-44FF-AB8F-DFDDD2EE1807}" destId="{5088C02D-1492-4DC9-B91E-429F309B4B74}" srcOrd="2" destOrd="0" presId="urn:microsoft.com/office/officeart/2008/layout/LinedList"/>
    <dgm:cxn modelId="{B47F727E-8EB2-4794-BF94-90943E471B9F}" type="presParOf" srcId="{DCBF14DB-CF01-4FF1-9855-278D4224F265}" destId="{EEE84854-68DD-4E35-8C0F-2195FAF20385}" srcOrd="2" destOrd="0" presId="urn:microsoft.com/office/officeart/2008/layout/LinedList"/>
    <dgm:cxn modelId="{379EF928-E5E4-4AF6-BA20-CF68EBB85AA9}" type="presParOf" srcId="{DCBF14DB-CF01-4FF1-9855-278D4224F265}" destId="{CA68C75D-2CB8-4287-821B-697798008E70}" srcOrd="3" destOrd="0" presId="urn:microsoft.com/office/officeart/2008/layout/LinedList"/>
    <dgm:cxn modelId="{724F1BE2-C4E2-4865-B325-5B77687A9CAE}" type="presParOf" srcId="{DCBF14DB-CF01-4FF1-9855-278D4224F265}" destId="{4BE45132-38DC-4624-B72C-A037E5486EA9}" srcOrd="4" destOrd="0" presId="urn:microsoft.com/office/officeart/2008/layout/LinedList"/>
    <dgm:cxn modelId="{EFD5BAC5-3978-4A4F-907A-409C14295D28}" type="presParOf" srcId="{4BE45132-38DC-4624-B72C-A037E5486EA9}" destId="{D2E39EA6-6F02-4E5B-B713-09B3E2E6C958}" srcOrd="0" destOrd="0" presId="urn:microsoft.com/office/officeart/2008/layout/LinedList"/>
    <dgm:cxn modelId="{963DFA72-A12D-4CE2-90DF-CC3DA0C079EA}" type="presParOf" srcId="{4BE45132-38DC-4624-B72C-A037E5486EA9}" destId="{99FCB839-F708-4525-96B0-146BB745DA54}" srcOrd="1" destOrd="0" presId="urn:microsoft.com/office/officeart/2008/layout/LinedList"/>
    <dgm:cxn modelId="{DDCC7F7C-9229-401F-BC71-727EE1EE5B16}" type="presParOf" srcId="{4BE45132-38DC-4624-B72C-A037E5486EA9}" destId="{420626AA-12FC-43F0-88AA-633E34F70BBA}" srcOrd="2" destOrd="0" presId="urn:microsoft.com/office/officeart/2008/layout/LinedList"/>
    <dgm:cxn modelId="{2D181D6D-0659-4122-813C-C3F318B2F649}" type="presParOf" srcId="{DCBF14DB-CF01-4FF1-9855-278D4224F265}" destId="{E8BFC80D-9419-4200-B7DE-E15C0CB82981}" srcOrd="5" destOrd="0" presId="urn:microsoft.com/office/officeart/2008/layout/LinedList"/>
    <dgm:cxn modelId="{2ED66033-302F-4F41-B89A-92DA585E5EB5}" type="presParOf" srcId="{DCBF14DB-CF01-4FF1-9855-278D4224F265}" destId="{1CACE4F4-1A42-49F8-8179-B3400919FADC}" srcOrd="6" destOrd="0" presId="urn:microsoft.com/office/officeart/2008/layout/LinedList"/>
    <dgm:cxn modelId="{1F997B2B-8211-4B45-B43D-CD8C26E43AAA}" type="presParOf" srcId="{DCBF14DB-CF01-4FF1-9855-278D4224F265}" destId="{76443FF4-0353-4AE7-B533-BBE9CFFC38F4}" srcOrd="7" destOrd="0" presId="urn:microsoft.com/office/officeart/2008/layout/LinedList"/>
    <dgm:cxn modelId="{419D1312-9636-4D26-A2E0-3D3B274AADC0}" type="presParOf" srcId="{76443FF4-0353-4AE7-B533-BBE9CFFC38F4}" destId="{0EAE1EE5-401C-441A-8EA1-8F6EE1FAE688}" srcOrd="0" destOrd="0" presId="urn:microsoft.com/office/officeart/2008/layout/LinedList"/>
    <dgm:cxn modelId="{FAC976D3-D4DD-4341-AB2F-E3E7FE7F3870}" type="presParOf" srcId="{76443FF4-0353-4AE7-B533-BBE9CFFC38F4}" destId="{19B06BD5-A853-4080-A1D7-E00A9C118645}" srcOrd="1" destOrd="0" presId="urn:microsoft.com/office/officeart/2008/layout/LinedList"/>
    <dgm:cxn modelId="{DCEEF2AB-6A1C-4B7D-B06E-913B9AD56296}" type="presParOf" srcId="{76443FF4-0353-4AE7-B533-BBE9CFFC38F4}" destId="{A5F87EFC-998B-4942-83DC-292F21DC032C}" srcOrd="2" destOrd="0" presId="urn:microsoft.com/office/officeart/2008/layout/LinedList"/>
    <dgm:cxn modelId="{B1F01C34-480D-43D5-BD2B-D75552213D46}" type="presParOf" srcId="{DCBF14DB-CF01-4FF1-9855-278D4224F265}" destId="{FA97C027-2B4C-4A37-A869-9158E7A2B253}" srcOrd="8" destOrd="0" presId="urn:microsoft.com/office/officeart/2008/layout/LinedList"/>
    <dgm:cxn modelId="{89A26760-9ED3-464D-BA7C-6FB10026A142}" type="presParOf" srcId="{DCBF14DB-CF01-4FF1-9855-278D4224F265}" destId="{F3670FC2-F55A-489D-B207-1B3BBB02C42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b="1" dirty="0"/>
            <a:t>Principales Bondades</a:t>
          </a:r>
          <a:r>
            <a:rPr lang="es-ES" dirty="0"/>
            <a:t>/fortalezas del Modelo del Aprendizaje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/>
            <a:t>Interacción entre policías participantes y diferentes agentes sociales que han participado.</a:t>
          </a:r>
        </a:p>
        <a:p>
          <a:r>
            <a:rPr lang="es-ES" dirty="0"/>
            <a:t>Participación igualitaria de todos los miembros</a:t>
          </a:r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b="1" dirty="0"/>
            <a:t>Principales Obstáculos </a:t>
          </a:r>
          <a:r>
            <a:rPr lang="es-ES" dirty="0"/>
            <a:t>del Modelo de Aprendizaje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1597274-EDC7-488B-8B7E-C22C0FCC5232}">
      <dgm:prSet phldrT="[Texto]"/>
      <dgm:spPr/>
      <dgm:t>
        <a:bodyPr/>
        <a:lstStyle/>
        <a:p>
          <a:r>
            <a:rPr lang="es-ES" dirty="0"/>
            <a:t>Descripción</a:t>
          </a:r>
        </a:p>
      </dgm:t>
    </dgm:pt>
    <dgm:pt modelId="{3F7AE4F7-5BED-40CD-A15A-5D7D177CF924}" type="parTrans" cxnId="{9B6733E3-6639-4D55-BE06-567770664612}">
      <dgm:prSet/>
      <dgm:spPr/>
      <dgm:t>
        <a:bodyPr/>
        <a:lstStyle/>
        <a:p>
          <a:endParaRPr lang="es-ES"/>
        </a:p>
      </dgm:t>
    </dgm:pt>
    <dgm:pt modelId="{5EB2B5FE-7212-46AF-8F76-509999C2D80E}" type="sibTrans" cxnId="{9B6733E3-6639-4D55-BE06-567770664612}">
      <dgm:prSet/>
      <dgm:spPr/>
      <dgm:t>
        <a:bodyPr/>
        <a:lstStyle/>
        <a:p>
          <a:endParaRPr lang="es-ES"/>
        </a:p>
      </dgm:t>
    </dgm:pt>
    <dgm:pt modelId="{4ABF9EA7-2BC9-4E91-900A-80B5CEF51A52}">
      <dgm:prSet phldrT="[Texto]"/>
      <dgm:spPr/>
      <dgm:t>
        <a:bodyPr/>
        <a:lstStyle/>
        <a:p>
          <a:r>
            <a:rPr lang="es-ES" dirty="0"/>
            <a:t>DESCONFIANZA INICIAL, al modelo de aprendizaje</a:t>
          </a:r>
        </a:p>
      </dgm:t>
    </dgm:pt>
    <dgm:pt modelId="{3100D324-BCA5-4001-8224-EC3E77F47849}" type="parTrans" cxnId="{CD87C508-5E7E-4423-9E01-62C676569B67}">
      <dgm:prSet/>
      <dgm:spPr/>
      <dgm:t>
        <a:bodyPr/>
        <a:lstStyle/>
        <a:p>
          <a:endParaRPr lang="es-ES"/>
        </a:p>
      </dgm:t>
    </dgm:pt>
    <dgm:pt modelId="{F07A06E3-9832-41D8-9B3D-9B17977855B6}" type="sibTrans" cxnId="{CD87C508-5E7E-4423-9E01-62C676569B67}">
      <dgm:prSet/>
      <dgm:spPr/>
      <dgm:t>
        <a:bodyPr/>
        <a:lstStyle/>
        <a:p>
          <a:endParaRPr lang="es-ES"/>
        </a:p>
      </dgm:t>
    </dgm:pt>
    <dgm:pt modelId="{0F31F607-3588-49F0-9FEF-3903824014BE}">
      <dgm:prSet phldrT="[Texto]"/>
      <dgm:spPr/>
      <dgm:t>
        <a:bodyPr/>
        <a:lstStyle/>
        <a:p>
          <a:r>
            <a:rPr lang="es-ES" dirty="0"/>
            <a:t>Resistencia al cambio en la ORGANIZACIÓN.</a:t>
          </a:r>
        </a:p>
      </dgm:t>
    </dgm:pt>
    <dgm:pt modelId="{2A97A8A6-4A81-48A5-808B-2F74A5FC2791}" type="parTrans" cxnId="{5A6B308F-EDF8-4919-8D0A-3707078771F2}">
      <dgm:prSet/>
      <dgm:spPr/>
      <dgm:t>
        <a:bodyPr/>
        <a:lstStyle/>
        <a:p>
          <a:endParaRPr lang="es-ES"/>
        </a:p>
      </dgm:t>
    </dgm:pt>
    <dgm:pt modelId="{6693B3C4-236F-4C5A-B908-85F736781F18}" type="sibTrans" cxnId="{5A6B308F-EDF8-4919-8D0A-3707078771F2}">
      <dgm:prSet/>
      <dgm:spPr/>
      <dgm:t>
        <a:bodyPr/>
        <a:lstStyle/>
        <a:p>
          <a:endParaRPr lang="es-ES"/>
        </a:p>
      </dgm:t>
    </dgm:pt>
    <dgm:pt modelId="{731AB1AD-AAFA-4082-BF61-61EB6E3BA2FB}">
      <dgm:prSet phldrT="[Texto]"/>
      <dgm:spPr/>
      <dgm:t>
        <a:bodyPr/>
        <a:lstStyle/>
        <a:p>
          <a:r>
            <a:rPr lang="es-ES" dirty="0"/>
            <a:t>DIFICULTAD para asumir/incorporar en su Servicio, el mensaje de los Delitos de Odio.</a:t>
          </a:r>
        </a:p>
      </dgm:t>
    </dgm:pt>
    <dgm:pt modelId="{393C319A-B1AF-40E1-B432-42487E795610}" type="parTrans" cxnId="{4210935D-FF85-4395-9DD9-59E8A6255CEF}">
      <dgm:prSet/>
      <dgm:spPr/>
      <dgm:t>
        <a:bodyPr/>
        <a:lstStyle/>
        <a:p>
          <a:endParaRPr lang="es-ES"/>
        </a:p>
      </dgm:t>
    </dgm:pt>
    <dgm:pt modelId="{FBFD2F64-6EE8-4959-BD8A-BF6E0C175105}" type="sibTrans" cxnId="{4210935D-FF85-4395-9DD9-59E8A6255CEF}">
      <dgm:prSet/>
      <dgm:spPr/>
      <dgm:t>
        <a:bodyPr/>
        <a:lstStyle/>
        <a:p>
          <a:endParaRPr lang="es-ES"/>
        </a:p>
      </dgm:t>
    </dgm:pt>
    <dgm:pt modelId="{C62C8389-F5BA-4A6F-8E25-27EC98FFEAC1}">
      <dgm:prSet phldrT="[Texto]"/>
      <dgm:spPr/>
      <dgm:t>
        <a:bodyPr/>
        <a:lstStyle/>
        <a:p>
          <a:r>
            <a:rPr lang="es-ES" dirty="0"/>
            <a:t>Descripción</a:t>
          </a:r>
        </a:p>
      </dgm:t>
    </dgm:pt>
    <dgm:pt modelId="{694FE606-C4B1-4098-94C5-2015EB163B07}" type="parTrans" cxnId="{C6323EE9-2613-471B-B56D-6A8DCFCDCF92}">
      <dgm:prSet/>
      <dgm:spPr/>
      <dgm:t>
        <a:bodyPr/>
        <a:lstStyle/>
        <a:p>
          <a:endParaRPr lang="es-ES"/>
        </a:p>
      </dgm:t>
    </dgm:pt>
    <dgm:pt modelId="{EF9F5DCC-5FEB-4D3E-8B10-39676F0DAFDF}" type="sibTrans" cxnId="{C6323EE9-2613-471B-B56D-6A8DCFCDCF92}">
      <dgm:prSet/>
      <dgm:spPr/>
      <dgm:t>
        <a:bodyPr/>
        <a:lstStyle/>
        <a:p>
          <a:endParaRPr lang="es-ES"/>
        </a:p>
      </dgm:t>
    </dgm:pt>
    <dgm:pt modelId="{F8619F1B-CC62-4F5D-BF07-A5786C530CAE}">
      <dgm:prSet phldrT="[Texto]"/>
      <dgm:spPr/>
      <dgm:t>
        <a:bodyPr/>
        <a:lstStyle/>
        <a:p>
          <a:r>
            <a:rPr lang="es-ES" dirty="0"/>
            <a:t>Descripción</a:t>
          </a:r>
        </a:p>
      </dgm:t>
    </dgm:pt>
    <dgm:pt modelId="{62CAA20C-2AAC-47FE-9FD5-8D5A6CB234A1}" type="parTrans" cxnId="{66159E30-8C9E-4689-9C73-F5BA95E13AAB}">
      <dgm:prSet/>
      <dgm:spPr/>
      <dgm:t>
        <a:bodyPr/>
        <a:lstStyle/>
        <a:p>
          <a:endParaRPr lang="es-ES"/>
        </a:p>
      </dgm:t>
    </dgm:pt>
    <dgm:pt modelId="{DB41E624-481C-4FD9-A2F8-F19980D58D2E}" type="sibTrans" cxnId="{66159E30-8C9E-4689-9C73-F5BA95E13AAB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2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9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9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7"/>
      <dgm:spPr/>
    </dgm:pt>
    <dgm:pt modelId="{C9B2C283-55D5-43D1-9FB6-F1963F212136}" type="pres">
      <dgm:prSet presAssocID="{7D24BA58-E4A8-4B35-8EB3-65FA6E94581E}" presName="vertSpace2b" presStyleCnt="0"/>
      <dgm:spPr/>
    </dgm:pt>
    <dgm:pt modelId="{D2ACF1F2-6681-4FCE-A2FD-5D6E467141B6}" type="pres">
      <dgm:prSet presAssocID="{0233AA7C-EE9C-4916-9381-C0A991A47847}" presName="thickLine" presStyleLbl="alignNode1" presStyleIdx="1" presStyleCnt="2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2" presStyleCnt="9"/>
      <dgm:spPr/>
    </dgm:pt>
    <dgm:pt modelId="{C09A2566-7F8C-440D-84A4-3A131BD9245D}" type="pres">
      <dgm:prSet presAssocID="{0233AA7C-EE9C-4916-9381-C0A991A47847}" presName="vert1" presStyleCnt="0"/>
      <dgm:spPr/>
    </dgm:pt>
    <dgm:pt modelId="{4AFC5225-DA69-433F-B9DE-BDE9A8908725}" type="pres">
      <dgm:prSet presAssocID="{4ABF9EA7-2BC9-4E91-900A-80B5CEF51A52}" presName="vertSpace2a" presStyleCnt="0"/>
      <dgm:spPr/>
    </dgm:pt>
    <dgm:pt modelId="{992D7FEF-7CE5-44FF-AB8F-DFDDD2EE1807}" type="pres">
      <dgm:prSet presAssocID="{4ABF9EA7-2BC9-4E91-900A-80B5CEF51A52}" presName="horz2" presStyleCnt="0"/>
      <dgm:spPr/>
    </dgm:pt>
    <dgm:pt modelId="{5FBC5C1E-ACA3-479A-8728-06D33D6F65B2}" type="pres">
      <dgm:prSet presAssocID="{4ABF9EA7-2BC9-4E91-900A-80B5CEF51A52}" presName="horzSpace2" presStyleCnt="0"/>
      <dgm:spPr/>
    </dgm:pt>
    <dgm:pt modelId="{0BFFDDAF-CBFC-4914-A7BD-CFA13D341D5A}" type="pres">
      <dgm:prSet presAssocID="{4ABF9EA7-2BC9-4E91-900A-80B5CEF51A52}" presName="tx2" presStyleLbl="revTx" presStyleIdx="3" presStyleCnt="9"/>
      <dgm:spPr/>
    </dgm:pt>
    <dgm:pt modelId="{5088C02D-1492-4DC9-B91E-429F309B4B74}" type="pres">
      <dgm:prSet presAssocID="{4ABF9EA7-2BC9-4E91-900A-80B5CEF51A52}" presName="vert2" presStyleCnt="0"/>
      <dgm:spPr/>
    </dgm:pt>
    <dgm:pt modelId="{EEE84854-68DD-4E35-8C0F-2195FAF20385}" type="pres">
      <dgm:prSet presAssocID="{4ABF9EA7-2BC9-4E91-900A-80B5CEF51A52}" presName="thinLine2b" presStyleLbl="callout" presStyleIdx="1" presStyleCnt="7"/>
      <dgm:spPr/>
    </dgm:pt>
    <dgm:pt modelId="{CA68C75D-2CB8-4287-821B-697798008E70}" type="pres">
      <dgm:prSet presAssocID="{4ABF9EA7-2BC9-4E91-900A-80B5CEF51A52}" presName="vertSpace2b" presStyleCnt="0"/>
      <dgm:spPr/>
    </dgm:pt>
    <dgm:pt modelId="{4BE45132-38DC-4624-B72C-A037E5486EA9}" type="pres">
      <dgm:prSet presAssocID="{0F31F607-3588-49F0-9FEF-3903824014BE}" presName="horz2" presStyleCnt="0"/>
      <dgm:spPr/>
    </dgm:pt>
    <dgm:pt modelId="{D2E39EA6-6F02-4E5B-B713-09B3E2E6C958}" type="pres">
      <dgm:prSet presAssocID="{0F31F607-3588-49F0-9FEF-3903824014BE}" presName="horzSpace2" presStyleCnt="0"/>
      <dgm:spPr/>
    </dgm:pt>
    <dgm:pt modelId="{99FCB839-F708-4525-96B0-146BB745DA54}" type="pres">
      <dgm:prSet presAssocID="{0F31F607-3588-49F0-9FEF-3903824014BE}" presName="tx2" presStyleLbl="revTx" presStyleIdx="4" presStyleCnt="9"/>
      <dgm:spPr/>
    </dgm:pt>
    <dgm:pt modelId="{420626AA-12FC-43F0-88AA-633E34F70BBA}" type="pres">
      <dgm:prSet presAssocID="{0F31F607-3588-49F0-9FEF-3903824014BE}" presName="vert2" presStyleCnt="0"/>
      <dgm:spPr/>
    </dgm:pt>
    <dgm:pt modelId="{E8BFC80D-9419-4200-B7DE-E15C0CB82981}" type="pres">
      <dgm:prSet presAssocID="{0F31F607-3588-49F0-9FEF-3903824014BE}" presName="thinLine2b" presStyleLbl="callout" presStyleIdx="2" presStyleCnt="7"/>
      <dgm:spPr/>
    </dgm:pt>
    <dgm:pt modelId="{1CACE4F4-1A42-49F8-8179-B3400919FADC}" type="pres">
      <dgm:prSet presAssocID="{0F31F607-3588-49F0-9FEF-3903824014BE}" presName="vertSpace2b" presStyleCnt="0"/>
      <dgm:spPr/>
    </dgm:pt>
    <dgm:pt modelId="{76443FF4-0353-4AE7-B533-BBE9CFFC38F4}" type="pres">
      <dgm:prSet presAssocID="{731AB1AD-AAFA-4082-BF61-61EB6E3BA2FB}" presName="horz2" presStyleCnt="0"/>
      <dgm:spPr/>
    </dgm:pt>
    <dgm:pt modelId="{0EAE1EE5-401C-441A-8EA1-8F6EE1FAE688}" type="pres">
      <dgm:prSet presAssocID="{731AB1AD-AAFA-4082-BF61-61EB6E3BA2FB}" presName="horzSpace2" presStyleCnt="0"/>
      <dgm:spPr/>
    </dgm:pt>
    <dgm:pt modelId="{19B06BD5-A853-4080-A1D7-E00A9C118645}" type="pres">
      <dgm:prSet presAssocID="{731AB1AD-AAFA-4082-BF61-61EB6E3BA2FB}" presName="tx2" presStyleLbl="revTx" presStyleIdx="5" presStyleCnt="9" custLinFactNeighborX="-1371" custLinFactNeighborY="-1864"/>
      <dgm:spPr/>
    </dgm:pt>
    <dgm:pt modelId="{A5F87EFC-998B-4942-83DC-292F21DC032C}" type="pres">
      <dgm:prSet presAssocID="{731AB1AD-AAFA-4082-BF61-61EB6E3BA2FB}" presName="vert2" presStyleCnt="0"/>
      <dgm:spPr/>
    </dgm:pt>
    <dgm:pt modelId="{FA97C027-2B4C-4A37-A869-9158E7A2B253}" type="pres">
      <dgm:prSet presAssocID="{731AB1AD-AAFA-4082-BF61-61EB6E3BA2FB}" presName="thinLine2b" presStyleLbl="callout" presStyleIdx="3" presStyleCnt="7"/>
      <dgm:spPr/>
    </dgm:pt>
    <dgm:pt modelId="{F3670FC2-F55A-489D-B207-1B3BBB02C426}" type="pres">
      <dgm:prSet presAssocID="{731AB1AD-AAFA-4082-BF61-61EB6E3BA2FB}" presName="vertSpace2b" presStyleCnt="0"/>
      <dgm:spPr/>
    </dgm:pt>
    <dgm:pt modelId="{3C09007B-7710-41E5-82F4-13D945DE2637}" type="pres">
      <dgm:prSet presAssocID="{C62C8389-F5BA-4A6F-8E25-27EC98FFEAC1}" presName="horz2" presStyleCnt="0"/>
      <dgm:spPr/>
    </dgm:pt>
    <dgm:pt modelId="{F142B275-74BD-474B-814C-6961046B1C61}" type="pres">
      <dgm:prSet presAssocID="{C62C8389-F5BA-4A6F-8E25-27EC98FFEAC1}" presName="horzSpace2" presStyleCnt="0"/>
      <dgm:spPr/>
    </dgm:pt>
    <dgm:pt modelId="{090EE920-F7E8-4F94-AF61-6C4D09E61822}" type="pres">
      <dgm:prSet presAssocID="{C62C8389-F5BA-4A6F-8E25-27EC98FFEAC1}" presName="tx2" presStyleLbl="revTx" presStyleIdx="6" presStyleCnt="9"/>
      <dgm:spPr/>
    </dgm:pt>
    <dgm:pt modelId="{3AACA39F-3B4A-4A7C-ADF5-08F90E498193}" type="pres">
      <dgm:prSet presAssocID="{C62C8389-F5BA-4A6F-8E25-27EC98FFEAC1}" presName="vert2" presStyleCnt="0"/>
      <dgm:spPr/>
    </dgm:pt>
    <dgm:pt modelId="{3ECB1CA0-9513-4531-B7C3-EED9324BB942}" type="pres">
      <dgm:prSet presAssocID="{C62C8389-F5BA-4A6F-8E25-27EC98FFEAC1}" presName="thinLine2b" presStyleLbl="callout" presStyleIdx="4" presStyleCnt="7"/>
      <dgm:spPr/>
    </dgm:pt>
    <dgm:pt modelId="{A3FF87FD-9B5A-454E-ACB7-04755C1A4E50}" type="pres">
      <dgm:prSet presAssocID="{C62C8389-F5BA-4A6F-8E25-27EC98FFEAC1}" presName="vertSpace2b" presStyleCnt="0"/>
      <dgm:spPr/>
    </dgm:pt>
    <dgm:pt modelId="{D30F826F-F956-41CB-86DC-70C6E53DAEF5}" type="pres">
      <dgm:prSet presAssocID="{F8619F1B-CC62-4F5D-BF07-A5786C530CAE}" presName="horz2" presStyleCnt="0"/>
      <dgm:spPr/>
    </dgm:pt>
    <dgm:pt modelId="{3B55850A-2E15-4A8C-8318-F85715487CF1}" type="pres">
      <dgm:prSet presAssocID="{F8619F1B-CC62-4F5D-BF07-A5786C530CAE}" presName="horzSpace2" presStyleCnt="0"/>
      <dgm:spPr/>
    </dgm:pt>
    <dgm:pt modelId="{C6AC355E-07E8-4DD1-B9FD-9AD19A027824}" type="pres">
      <dgm:prSet presAssocID="{F8619F1B-CC62-4F5D-BF07-A5786C530CAE}" presName="tx2" presStyleLbl="revTx" presStyleIdx="7" presStyleCnt="9"/>
      <dgm:spPr/>
    </dgm:pt>
    <dgm:pt modelId="{6BC58AEF-88C5-4585-9232-6E2D836AF80B}" type="pres">
      <dgm:prSet presAssocID="{F8619F1B-CC62-4F5D-BF07-A5786C530CAE}" presName="vert2" presStyleCnt="0"/>
      <dgm:spPr/>
    </dgm:pt>
    <dgm:pt modelId="{A4CC72AA-5CE5-44EE-A8D2-AC63E8B1144A}" type="pres">
      <dgm:prSet presAssocID="{F8619F1B-CC62-4F5D-BF07-A5786C530CAE}" presName="thinLine2b" presStyleLbl="callout" presStyleIdx="5" presStyleCnt="7"/>
      <dgm:spPr/>
    </dgm:pt>
    <dgm:pt modelId="{3AA5E265-4335-4E3A-934A-B855E1296367}" type="pres">
      <dgm:prSet presAssocID="{F8619F1B-CC62-4F5D-BF07-A5786C530CAE}" presName="vertSpace2b" presStyleCnt="0"/>
      <dgm:spPr/>
    </dgm:pt>
    <dgm:pt modelId="{FADF353D-AA03-44A1-BFFD-BB9DC99752AC}" type="pres">
      <dgm:prSet presAssocID="{81597274-EDC7-488B-8B7E-C22C0FCC5232}" presName="horz2" presStyleCnt="0"/>
      <dgm:spPr/>
    </dgm:pt>
    <dgm:pt modelId="{B79DC6B5-F89B-40D0-891F-C27BBEC17B40}" type="pres">
      <dgm:prSet presAssocID="{81597274-EDC7-488B-8B7E-C22C0FCC5232}" presName="horzSpace2" presStyleCnt="0"/>
      <dgm:spPr/>
    </dgm:pt>
    <dgm:pt modelId="{F4D967D0-F807-4850-A046-DDD343E757FB}" type="pres">
      <dgm:prSet presAssocID="{81597274-EDC7-488B-8B7E-C22C0FCC5232}" presName="tx2" presStyleLbl="revTx" presStyleIdx="8" presStyleCnt="9"/>
      <dgm:spPr/>
    </dgm:pt>
    <dgm:pt modelId="{A8DE2B04-186F-4ECF-B9FF-53BE1469C7DA}" type="pres">
      <dgm:prSet presAssocID="{81597274-EDC7-488B-8B7E-C22C0FCC5232}" presName="vert2" presStyleCnt="0"/>
      <dgm:spPr/>
    </dgm:pt>
    <dgm:pt modelId="{745F0312-3006-4F7F-9FE1-9D5D1C5D1834}" type="pres">
      <dgm:prSet presAssocID="{81597274-EDC7-488B-8B7E-C22C0FCC5232}" presName="thinLine2b" presStyleLbl="callout" presStyleIdx="6" presStyleCnt="7"/>
      <dgm:spPr/>
    </dgm:pt>
    <dgm:pt modelId="{A1CA8394-DB6D-4700-A558-376F494947EA}" type="pres">
      <dgm:prSet presAssocID="{81597274-EDC7-488B-8B7E-C22C0FCC5232}" presName="vertSpace2b" presStyleCnt="0"/>
      <dgm:spPr/>
    </dgm:pt>
  </dgm:ptLst>
  <dgm:cxnLst>
    <dgm:cxn modelId="{CD87C508-5E7E-4423-9E01-62C676569B67}" srcId="{0233AA7C-EE9C-4916-9381-C0A991A47847}" destId="{4ABF9EA7-2BC9-4E91-900A-80B5CEF51A52}" srcOrd="0" destOrd="0" parTransId="{3100D324-BCA5-4001-8224-EC3E77F47849}" sibTransId="{F07A06E3-9832-41D8-9B3D-9B17977855B6}"/>
    <dgm:cxn modelId="{13414E1B-976C-4C30-9479-D43144956EC7}" type="presOf" srcId="{0F31F607-3588-49F0-9FEF-3903824014BE}" destId="{99FCB839-F708-4525-96B0-146BB745DA54}" srcOrd="0" destOrd="0" presId="urn:microsoft.com/office/officeart/2008/layout/LinedList"/>
    <dgm:cxn modelId="{2FEE5C2D-6EA5-477D-B923-01CF59F51A70}" type="presOf" srcId="{81597274-EDC7-488B-8B7E-C22C0FCC5232}" destId="{F4D967D0-F807-4850-A046-DDD343E757FB}" srcOrd="0" destOrd="0" presId="urn:microsoft.com/office/officeart/2008/layout/LinedList"/>
    <dgm:cxn modelId="{66159E30-8C9E-4689-9C73-F5BA95E13AAB}" srcId="{0233AA7C-EE9C-4916-9381-C0A991A47847}" destId="{F8619F1B-CC62-4F5D-BF07-A5786C530CAE}" srcOrd="4" destOrd="0" parTransId="{62CAA20C-2AAC-47FE-9FD5-8D5A6CB234A1}" sibTransId="{DB41E624-481C-4FD9-A2F8-F19980D58D2E}"/>
    <dgm:cxn modelId="{4210935D-FF85-4395-9DD9-59E8A6255CEF}" srcId="{0233AA7C-EE9C-4916-9381-C0A991A47847}" destId="{731AB1AD-AAFA-4082-BF61-61EB6E3BA2FB}" srcOrd="2" destOrd="0" parTransId="{393C319A-B1AF-40E1-B432-42487E795610}" sibTransId="{FBFD2F64-6EE8-4959-BD8A-BF6E0C175105}"/>
    <dgm:cxn modelId="{F14E7560-6820-4317-B256-7C2CC88D1DD3}" type="presOf" srcId="{4ABF9EA7-2BC9-4E91-900A-80B5CEF51A52}" destId="{0BFFDDAF-CBFC-4914-A7BD-CFA13D341D5A}" srcOrd="0" destOrd="0" presId="urn:microsoft.com/office/officeart/2008/layout/LinedList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5A6B308F-EDF8-4919-8D0A-3707078771F2}" srcId="{0233AA7C-EE9C-4916-9381-C0A991A47847}" destId="{0F31F607-3588-49F0-9FEF-3903824014BE}" srcOrd="1" destOrd="0" parTransId="{2A97A8A6-4A81-48A5-808B-2F74A5FC2791}" sibTransId="{6693B3C4-236F-4C5A-B908-85F736781F18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20986BF-075C-4DBC-90FE-6CBA9737728E}" type="presOf" srcId="{F8619F1B-CC62-4F5D-BF07-A5786C530CAE}" destId="{C6AC355E-07E8-4DD1-B9FD-9AD19A027824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9B6733E3-6639-4D55-BE06-567770664612}" srcId="{0233AA7C-EE9C-4916-9381-C0A991A47847}" destId="{81597274-EDC7-488B-8B7E-C22C0FCC5232}" srcOrd="5" destOrd="0" parTransId="{3F7AE4F7-5BED-40CD-A15A-5D7D177CF924}" sibTransId="{5EB2B5FE-7212-46AF-8F76-509999C2D80E}"/>
    <dgm:cxn modelId="{C6323EE9-2613-471B-B56D-6A8DCFCDCF92}" srcId="{0233AA7C-EE9C-4916-9381-C0A991A47847}" destId="{C62C8389-F5BA-4A6F-8E25-27EC98FFEAC1}" srcOrd="3" destOrd="0" parTransId="{694FE606-C4B1-4098-94C5-2015EB163B07}" sibTransId="{EF9F5DCC-5FEB-4D3E-8B10-39676F0DAFDF}"/>
    <dgm:cxn modelId="{88386DEF-90CC-4687-B1C9-3440148F0CA0}" type="presOf" srcId="{C62C8389-F5BA-4A6F-8E25-27EC98FFEAC1}" destId="{090EE920-F7E8-4F94-AF61-6C4D09E61822}" srcOrd="0" destOrd="0" presId="urn:microsoft.com/office/officeart/2008/layout/LinedList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01D410FB-89CC-484C-A2CF-FB3C4BC781B9}" type="presOf" srcId="{731AB1AD-AAFA-4082-BF61-61EB6E3BA2FB}" destId="{19B06BD5-A853-4080-A1D7-E00A9C118645}" srcOrd="0" destOrd="0" presId="urn:microsoft.com/office/officeart/2008/layout/LinedList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96B7A4F3-085D-45EB-808E-29D2D095299D}" type="presParOf" srcId="{C09A2566-7F8C-440D-84A4-3A131BD9245D}" destId="{4AFC5225-DA69-433F-B9DE-BDE9A8908725}" srcOrd="0" destOrd="0" presId="urn:microsoft.com/office/officeart/2008/layout/LinedList"/>
    <dgm:cxn modelId="{705E37B7-6747-40ED-8AD8-4549A922A1F3}" type="presParOf" srcId="{C09A2566-7F8C-440D-84A4-3A131BD9245D}" destId="{992D7FEF-7CE5-44FF-AB8F-DFDDD2EE1807}" srcOrd="1" destOrd="0" presId="urn:microsoft.com/office/officeart/2008/layout/LinedList"/>
    <dgm:cxn modelId="{9816CD2B-FCD5-490D-8D51-A5AB3C2271C1}" type="presParOf" srcId="{992D7FEF-7CE5-44FF-AB8F-DFDDD2EE1807}" destId="{5FBC5C1E-ACA3-479A-8728-06D33D6F65B2}" srcOrd="0" destOrd="0" presId="urn:microsoft.com/office/officeart/2008/layout/LinedList"/>
    <dgm:cxn modelId="{541B782A-B834-44EB-AB2E-B76E5AB9AFAA}" type="presParOf" srcId="{992D7FEF-7CE5-44FF-AB8F-DFDDD2EE1807}" destId="{0BFFDDAF-CBFC-4914-A7BD-CFA13D341D5A}" srcOrd="1" destOrd="0" presId="urn:microsoft.com/office/officeart/2008/layout/LinedList"/>
    <dgm:cxn modelId="{42BF2B85-2585-412D-A68B-098166323A90}" type="presParOf" srcId="{992D7FEF-7CE5-44FF-AB8F-DFDDD2EE1807}" destId="{5088C02D-1492-4DC9-B91E-429F309B4B74}" srcOrd="2" destOrd="0" presId="urn:microsoft.com/office/officeart/2008/layout/LinedList"/>
    <dgm:cxn modelId="{68D75B64-654F-45F5-A759-E27117C4C49B}" type="presParOf" srcId="{C09A2566-7F8C-440D-84A4-3A131BD9245D}" destId="{EEE84854-68DD-4E35-8C0F-2195FAF20385}" srcOrd="2" destOrd="0" presId="urn:microsoft.com/office/officeart/2008/layout/LinedList"/>
    <dgm:cxn modelId="{82745631-381F-41AB-8B6F-6B013FAA681E}" type="presParOf" srcId="{C09A2566-7F8C-440D-84A4-3A131BD9245D}" destId="{CA68C75D-2CB8-4287-821B-697798008E70}" srcOrd="3" destOrd="0" presId="urn:microsoft.com/office/officeart/2008/layout/LinedList"/>
    <dgm:cxn modelId="{FE65558B-55CC-4574-9446-1407E6D509D5}" type="presParOf" srcId="{C09A2566-7F8C-440D-84A4-3A131BD9245D}" destId="{4BE45132-38DC-4624-B72C-A037E5486EA9}" srcOrd="4" destOrd="0" presId="urn:microsoft.com/office/officeart/2008/layout/LinedList"/>
    <dgm:cxn modelId="{8EFCDE43-01C4-4692-AC34-54277E2D1838}" type="presParOf" srcId="{4BE45132-38DC-4624-B72C-A037E5486EA9}" destId="{D2E39EA6-6F02-4E5B-B713-09B3E2E6C958}" srcOrd="0" destOrd="0" presId="urn:microsoft.com/office/officeart/2008/layout/LinedList"/>
    <dgm:cxn modelId="{393D0F78-712C-4B1D-9DDB-22A683CEDCA2}" type="presParOf" srcId="{4BE45132-38DC-4624-B72C-A037E5486EA9}" destId="{99FCB839-F708-4525-96B0-146BB745DA54}" srcOrd="1" destOrd="0" presId="urn:microsoft.com/office/officeart/2008/layout/LinedList"/>
    <dgm:cxn modelId="{3578D793-865F-4B18-B201-279D26A16670}" type="presParOf" srcId="{4BE45132-38DC-4624-B72C-A037E5486EA9}" destId="{420626AA-12FC-43F0-88AA-633E34F70BBA}" srcOrd="2" destOrd="0" presId="urn:microsoft.com/office/officeart/2008/layout/LinedList"/>
    <dgm:cxn modelId="{63EF36E1-A1B0-4D9F-8F66-09DEBC43561A}" type="presParOf" srcId="{C09A2566-7F8C-440D-84A4-3A131BD9245D}" destId="{E8BFC80D-9419-4200-B7DE-E15C0CB82981}" srcOrd="5" destOrd="0" presId="urn:microsoft.com/office/officeart/2008/layout/LinedList"/>
    <dgm:cxn modelId="{AABA6EA9-38C4-425B-B8B9-B274AFBDE0EA}" type="presParOf" srcId="{C09A2566-7F8C-440D-84A4-3A131BD9245D}" destId="{1CACE4F4-1A42-49F8-8179-B3400919FADC}" srcOrd="6" destOrd="0" presId="urn:microsoft.com/office/officeart/2008/layout/LinedList"/>
    <dgm:cxn modelId="{3F3E58EB-7737-4E78-84F3-4BF0ABA75462}" type="presParOf" srcId="{C09A2566-7F8C-440D-84A4-3A131BD9245D}" destId="{76443FF4-0353-4AE7-B533-BBE9CFFC38F4}" srcOrd="7" destOrd="0" presId="urn:microsoft.com/office/officeart/2008/layout/LinedList"/>
    <dgm:cxn modelId="{4728CCE2-A59B-454F-B15A-3B1DE29F29A9}" type="presParOf" srcId="{76443FF4-0353-4AE7-B533-BBE9CFFC38F4}" destId="{0EAE1EE5-401C-441A-8EA1-8F6EE1FAE688}" srcOrd="0" destOrd="0" presId="urn:microsoft.com/office/officeart/2008/layout/LinedList"/>
    <dgm:cxn modelId="{65EA6D47-FA7A-4A5B-BBED-78AE992A9E7E}" type="presParOf" srcId="{76443FF4-0353-4AE7-B533-BBE9CFFC38F4}" destId="{19B06BD5-A853-4080-A1D7-E00A9C118645}" srcOrd="1" destOrd="0" presId="urn:microsoft.com/office/officeart/2008/layout/LinedList"/>
    <dgm:cxn modelId="{54E67242-447C-4EA7-B0A2-CC47293DA85A}" type="presParOf" srcId="{76443FF4-0353-4AE7-B533-BBE9CFFC38F4}" destId="{A5F87EFC-998B-4942-83DC-292F21DC032C}" srcOrd="2" destOrd="0" presId="urn:microsoft.com/office/officeart/2008/layout/LinedList"/>
    <dgm:cxn modelId="{BE0F078B-1445-4881-B2D3-2BBA9017AD08}" type="presParOf" srcId="{C09A2566-7F8C-440D-84A4-3A131BD9245D}" destId="{FA97C027-2B4C-4A37-A869-9158E7A2B253}" srcOrd="8" destOrd="0" presId="urn:microsoft.com/office/officeart/2008/layout/LinedList"/>
    <dgm:cxn modelId="{FC50FA92-2CB4-4009-915B-4CB7E9078AAB}" type="presParOf" srcId="{C09A2566-7F8C-440D-84A4-3A131BD9245D}" destId="{F3670FC2-F55A-489D-B207-1B3BBB02C426}" srcOrd="9" destOrd="0" presId="urn:microsoft.com/office/officeart/2008/layout/LinedList"/>
    <dgm:cxn modelId="{1C5E3EFD-DB6F-4CB3-946E-1C622A261649}" type="presParOf" srcId="{C09A2566-7F8C-440D-84A4-3A131BD9245D}" destId="{3C09007B-7710-41E5-82F4-13D945DE2637}" srcOrd="10" destOrd="0" presId="urn:microsoft.com/office/officeart/2008/layout/LinedList"/>
    <dgm:cxn modelId="{462C8937-6CD7-4EDF-8331-DB11F6ABD00E}" type="presParOf" srcId="{3C09007B-7710-41E5-82F4-13D945DE2637}" destId="{F142B275-74BD-474B-814C-6961046B1C61}" srcOrd="0" destOrd="0" presId="urn:microsoft.com/office/officeart/2008/layout/LinedList"/>
    <dgm:cxn modelId="{E29818ED-8382-4355-B4F5-B12507111022}" type="presParOf" srcId="{3C09007B-7710-41E5-82F4-13D945DE2637}" destId="{090EE920-F7E8-4F94-AF61-6C4D09E61822}" srcOrd="1" destOrd="0" presId="urn:microsoft.com/office/officeart/2008/layout/LinedList"/>
    <dgm:cxn modelId="{05F0D4E0-0616-4FBA-B512-DFF67A387C83}" type="presParOf" srcId="{3C09007B-7710-41E5-82F4-13D945DE2637}" destId="{3AACA39F-3B4A-4A7C-ADF5-08F90E498193}" srcOrd="2" destOrd="0" presId="urn:microsoft.com/office/officeart/2008/layout/LinedList"/>
    <dgm:cxn modelId="{1F751593-3792-430B-9FF3-901265CCA0F7}" type="presParOf" srcId="{C09A2566-7F8C-440D-84A4-3A131BD9245D}" destId="{3ECB1CA0-9513-4531-B7C3-EED9324BB942}" srcOrd="11" destOrd="0" presId="urn:microsoft.com/office/officeart/2008/layout/LinedList"/>
    <dgm:cxn modelId="{67506E58-18FC-4B8E-9D60-F821BD3458E9}" type="presParOf" srcId="{C09A2566-7F8C-440D-84A4-3A131BD9245D}" destId="{A3FF87FD-9B5A-454E-ACB7-04755C1A4E50}" srcOrd="12" destOrd="0" presId="urn:microsoft.com/office/officeart/2008/layout/LinedList"/>
    <dgm:cxn modelId="{A99B4038-4FB5-4973-AD03-C8AA59D21B3B}" type="presParOf" srcId="{C09A2566-7F8C-440D-84A4-3A131BD9245D}" destId="{D30F826F-F956-41CB-86DC-70C6E53DAEF5}" srcOrd="13" destOrd="0" presId="urn:microsoft.com/office/officeart/2008/layout/LinedList"/>
    <dgm:cxn modelId="{59BA5280-8961-48AD-8DE7-431A5547B64D}" type="presParOf" srcId="{D30F826F-F956-41CB-86DC-70C6E53DAEF5}" destId="{3B55850A-2E15-4A8C-8318-F85715487CF1}" srcOrd="0" destOrd="0" presId="urn:microsoft.com/office/officeart/2008/layout/LinedList"/>
    <dgm:cxn modelId="{91432AD7-7B0C-4328-89DB-A4178FE4CAAD}" type="presParOf" srcId="{D30F826F-F956-41CB-86DC-70C6E53DAEF5}" destId="{C6AC355E-07E8-4DD1-B9FD-9AD19A027824}" srcOrd="1" destOrd="0" presId="urn:microsoft.com/office/officeart/2008/layout/LinedList"/>
    <dgm:cxn modelId="{14CAA102-7F54-4FB7-BEAD-616E802BD5C2}" type="presParOf" srcId="{D30F826F-F956-41CB-86DC-70C6E53DAEF5}" destId="{6BC58AEF-88C5-4585-9232-6E2D836AF80B}" srcOrd="2" destOrd="0" presId="urn:microsoft.com/office/officeart/2008/layout/LinedList"/>
    <dgm:cxn modelId="{42B5E783-B49D-4858-BA6E-04773AA33B11}" type="presParOf" srcId="{C09A2566-7F8C-440D-84A4-3A131BD9245D}" destId="{A4CC72AA-5CE5-44EE-A8D2-AC63E8B1144A}" srcOrd="14" destOrd="0" presId="urn:microsoft.com/office/officeart/2008/layout/LinedList"/>
    <dgm:cxn modelId="{1EFA8565-87C3-47EE-892B-03D666A895A9}" type="presParOf" srcId="{C09A2566-7F8C-440D-84A4-3A131BD9245D}" destId="{3AA5E265-4335-4E3A-934A-B855E1296367}" srcOrd="15" destOrd="0" presId="urn:microsoft.com/office/officeart/2008/layout/LinedList"/>
    <dgm:cxn modelId="{3A8C92E1-C22D-4028-9D98-6293E386957B}" type="presParOf" srcId="{C09A2566-7F8C-440D-84A4-3A131BD9245D}" destId="{FADF353D-AA03-44A1-BFFD-BB9DC99752AC}" srcOrd="16" destOrd="0" presId="urn:microsoft.com/office/officeart/2008/layout/LinedList"/>
    <dgm:cxn modelId="{127AA414-0696-4AEF-8F99-2F24A67FEA64}" type="presParOf" srcId="{FADF353D-AA03-44A1-BFFD-BB9DC99752AC}" destId="{B79DC6B5-F89B-40D0-891F-C27BBEC17B40}" srcOrd="0" destOrd="0" presId="urn:microsoft.com/office/officeart/2008/layout/LinedList"/>
    <dgm:cxn modelId="{53670B47-855B-4296-840D-41135A7B8A31}" type="presParOf" srcId="{FADF353D-AA03-44A1-BFFD-BB9DC99752AC}" destId="{F4D967D0-F807-4850-A046-DDD343E757FB}" srcOrd="1" destOrd="0" presId="urn:microsoft.com/office/officeart/2008/layout/LinedList"/>
    <dgm:cxn modelId="{E672797D-5ED7-4BBF-8D18-DB6F2D1F4F40}" type="presParOf" srcId="{FADF353D-AA03-44A1-BFFD-BB9DC99752AC}" destId="{A8DE2B04-186F-4ECF-B9FF-53BE1469C7DA}" srcOrd="2" destOrd="0" presId="urn:microsoft.com/office/officeart/2008/layout/LinedList"/>
    <dgm:cxn modelId="{43481213-97F7-4874-9A5F-EE6068F89F88}" type="presParOf" srcId="{C09A2566-7F8C-440D-84A4-3A131BD9245D}" destId="{745F0312-3006-4F7F-9FE1-9D5D1C5D1834}" srcOrd="17" destOrd="0" presId="urn:microsoft.com/office/officeart/2008/layout/LinedList"/>
    <dgm:cxn modelId="{2BD0CB18-0947-426A-9694-F821A1D1085A}" type="presParOf" srcId="{C09A2566-7F8C-440D-84A4-3A131BD9245D}" destId="{A1CA8394-DB6D-4700-A558-376F494947E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 custT="1"/>
      <dgm:spPr/>
      <dgm:t>
        <a:bodyPr/>
        <a:lstStyle/>
        <a:p>
          <a:r>
            <a:rPr lang="es-ES" sz="2000" b="1" dirty="0"/>
            <a:t>Perspectivas Futuras</a:t>
          </a:r>
          <a:r>
            <a:rPr lang="es-ES" sz="2000" dirty="0"/>
            <a:t>. Estrategias para la Continuidad de las Comunidades más allá de CLARA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/>
            <a:t>PLAN DE CONVIVENCIA AYUNTAMIENTO DE GETAFE 2016</a:t>
          </a:r>
        </a:p>
        <a:p>
          <a:r>
            <a:rPr lang="es-ES" dirty="0"/>
            <a:t>Mesa para la CONVIVENCIA </a:t>
          </a:r>
        </a:p>
        <a:p>
          <a:r>
            <a:rPr lang="es-ES" dirty="0"/>
            <a:t>Oficina para la CONVIVENCIA</a:t>
          </a:r>
        </a:p>
        <a:p>
          <a:endParaRPr lang="es-ES" dirty="0"/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13EB136A-DEF9-4D5A-B4E1-C570171B7500}">
      <dgm:prSet phldrT="[Texto]" phldr="1"/>
      <dgm:spPr/>
      <dgm:t>
        <a:bodyPr/>
        <a:lstStyle/>
        <a:p>
          <a:endParaRPr lang="es-ES" dirty="0"/>
        </a:p>
      </dgm:t>
    </dgm:pt>
    <dgm:pt modelId="{3E2A36B0-B439-46EE-A370-5BD7694CE2F3}" type="parTrans" cxnId="{BED23452-E2A9-42B3-BC02-FB4851BBA46D}">
      <dgm:prSet/>
      <dgm:spPr/>
      <dgm:t>
        <a:bodyPr/>
        <a:lstStyle/>
        <a:p>
          <a:endParaRPr lang="es-ES"/>
        </a:p>
      </dgm:t>
    </dgm:pt>
    <dgm:pt modelId="{467C7EF4-6230-4D8A-BB4B-5AC7760E1626}" type="sibTrans" cxnId="{BED23452-E2A9-42B3-BC02-FB4851BBA46D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 phldr="1"/>
      <dgm:spPr/>
      <dgm:t>
        <a:bodyPr/>
        <a:lstStyle/>
        <a:p>
          <a:endParaRPr lang="es-ES" dirty="0"/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1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4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4" custLinFactNeighborY="26638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3"/>
      <dgm:spPr/>
    </dgm:pt>
    <dgm:pt modelId="{C9B2C283-55D5-43D1-9FB6-F1963F212136}" type="pres">
      <dgm:prSet presAssocID="{7D24BA58-E4A8-4B35-8EB3-65FA6E94581E}" presName="vertSpace2b" presStyleCnt="0"/>
      <dgm:spPr/>
    </dgm:pt>
    <dgm:pt modelId="{3513C63A-8884-4337-9CBA-6F94E143671D}" type="pres">
      <dgm:prSet presAssocID="{13EB136A-DEF9-4D5A-B4E1-C570171B7500}" presName="horz2" presStyleCnt="0"/>
      <dgm:spPr/>
    </dgm:pt>
    <dgm:pt modelId="{37C5EAF7-0E21-4A4F-80CF-A3EB0D528F88}" type="pres">
      <dgm:prSet presAssocID="{13EB136A-DEF9-4D5A-B4E1-C570171B7500}" presName="horzSpace2" presStyleCnt="0"/>
      <dgm:spPr/>
    </dgm:pt>
    <dgm:pt modelId="{6FEB6064-FEE7-4169-8CBD-267ED18B9A50}" type="pres">
      <dgm:prSet presAssocID="{13EB136A-DEF9-4D5A-B4E1-C570171B7500}" presName="tx2" presStyleLbl="revTx" presStyleIdx="2" presStyleCnt="4"/>
      <dgm:spPr/>
    </dgm:pt>
    <dgm:pt modelId="{2FF9BCAB-C9D5-4B4D-AF71-8A4AAA65D5D2}" type="pres">
      <dgm:prSet presAssocID="{13EB136A-DEF9-4D5A-B4E1-C570171B7500}" presName="vert2" presStyleCnt="0"/>
      <dgm:spPr/>
    </dgm:pt>
    <dgm:pt modelId="{66904F97-07D2-4FDC-AC27-823963C84594}" type="pres">
      <dgm:prSet presAssocID="{13EB136A-DEF9-4D5A-B4E1-C570171B7500}" presName="thinLine2b" presStyleLbl="callout" presStyleIdx="1" presStyleCnt="3"/>
      <dgm:spPr/>
    </dgm:pt>
    <dgm:pt modelId="{71F80711-73AD-4D2E-A3A5-09A522574A60}" type="pres">
      <dgm:prSet presAssocID="{13EB136A-DEF9-4D5A-B4E1-C570171B7500}" presName="vertSpace2b" presStyleCnt="0"/>
      <dgm:spPr/>
    </dgm:pt>
    <dgm:pt modelId="{24F5D954-1F3F-457F-A229-CB3A846C1977}" type="pres">
      <dgm:prSet presAssocID="{0233AA7C-EE9C-4916-9381-C0A991A47847}" presName="horz2" presStyleCnt="0"/>
      <dgm:spPr/>
    </dgm:pt>
    <dgm:pt modelId="{E994575D-1CC3-4920-A1E7-8F552C0BDB79}" type="pres">
      <dgm:prSet presAssocID="{0233AA7C-EE9C-4916-9381-C0A991A47847}" presName="horzSpace2" presStyleCnt="0"/>
      <dgm:spPr/>
    </dgm:pt>
    <dgm:pt modelId="{F6D197B6-F34D-4BDA-BDF1-21F6ADE59196}" type="pres">
      <dgm:prSet presAssocID="{0233AA7C-EE9C-4916-9381-C0A991A47847}" presName="tx2" presStyleLbl="revTx" presStyleIdx="3" presStyleCnt="4"/>
      <dgm:spPr/>
    </dgm:pt>
    <dgm:pt modelId="{CBC7E370-FE84-460D-9623-35391DFD6D48}" type="pres">
      <dgm:prSet presAssocID="{0233AA7C-EE9C-4916-9381-C0A991A47847}" presName="vert2" presStyleCnt="0"/>
      <dgm:spPr/>
    </dgm:pt>
    <dgm:pt modelId="{25AD8590-73CA-4A34-A8E3-5EF54D06A58B}" type="pres">
      <dgm:prSet presAssocID="{0233AA7C-EE9C-4916-9381-C0A991A47847}" presName="thinLine2b" presStyleLbl="callout" presStyleIdx="2" presStyleCnt="3"/>
      <dgm:spPr/>
    </dgm:pt>
    <dgm:pt modelId="{D49FD571-67E8-4380-AC91-86E4171D9ACF}" type="pres">
      <dgm:prSet presAssocID="{0233AA7C-EE9C-4916-9381-C0A991A47847}" presName="vertSpace2b" presStyleCnt="0"/>
      <dgm:spPr/>
    </dgm:pt>
  </dgm:ptLst>
  <dgm:cxnLst>
    <dgm:cxn modelId="{C57E0B00-8500-436C-84B6-63FBB5E3605B}" type="presOf" srcId="{0233AA7C-EE9C-4916-9381-C0A991A47847}" destId="{F6D197B6-F34D-4BDA-BDF1-21F6ADE59196}" srcOrd="0" destOrd="0" presId="urn:microsoft.com/office/officeart/2008/layout/LinedList"/>
    <dgm:cxn modelId="{E3735B45-6A3F-46CA-987B-61CE5C1FBC8E}" type="presOf" srcId="{13EB136A-DEF9-4D5A-B4E1-C570171B7500}" destId="{6FEB6064-FEE7-4169-8CBD-267ED18B9A50}" srcOrd="0" destOrd="0" presId="urn:microsoft.com/office/officeart/2008/layout/LinedList"/>
    <dgm:cxn modelId="{BED23452-E2A9-42B3-BC02-FB4851BBA46D}" srcId="{A0C60839-C473-46DD-A322-68FC2196780E}" destId="{13EB136A-DEF9-4D5A-B4E1-C570171B7500}" srcOrd="1" destOrd="0" parTransId="{3E2A36B0-B439-46EE-A370-5BD7694CE2F3}" sibTransId="{467C7EF4-6230-4D8A-BB4B-5AC7760E1626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A0C60839-C473-46DD-A322-68FC2196780E}" destId="{0233AA7C-EE9C-4916-9381-C0A991A47847}" srcOrd="2" destOrd="0" parTransId="{8F86B567-FA85-473C-AB91-247ED1B12BDB}" sibTransId="{3529086E-4A86-449E-ADB7-188ADCB34CE6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3FCB2652-4C49-4666-A54C-443E35B73228}" type="presParOf" srcId="{D5AECDAD-5FEC-4599-AC5E-8BA005BA1385}" destId="{3513C63A-8884-4337-9CBA-6F94E143671D}" srcOrd="4" destOrd="0" presId="urn:microsoft.com/office/officeart/2008/layout/LinedList"/>
    <dgm:cxn modelId="{C6C100D7-D47C-4524-92E0-A9C49A23CFB7}" type="presParOf" srcId="{3513C63A-8884-4337-9CBA-6F94E143671D}" destId="{37C5EAF7-0E21-4A4F-80CF-A3EB0D528F88}" srcOrd="0" destOrd="0" presId="urn:microsoft.com/office/officeart/2008/layout/LinedList"/>
    <dgm:cxn modelId="{017E6FFA-C6F7-47AE-970B-5C5C63DEF2B3}" type="presParOf" srcId="{3513C63A-8884-4337-9CBA-6F94E143671D}" destId="{6FEB6064-FEE7-4169-8CBD-267ED18B9A50}" srcOrd="1" destOrd="0" presId="urn:microsoft.com/office/officeart/2008/layout/LinedList"/>
    <dgm:cxn modelId="{30346C00-8D0C-45FF-9709-E269E6489DA8}" type="presParOf" srcId="{3513C63A-8884-4337-9CBA-6F94E143671D}" destId="{2FF9BCAB-C9D5-4B4D-AF71-8A4AAA65D5D2}" srcOrd="2" destOrd="0" presId="urn:microsoft.com/office/officeart/2008/layout/LinedList"/>
    <dgm:cxn modelId="{39C6B93C-51AF-40C2-885D-B403031DB895}" type="presParOf" srcId="{D5AECDAD-5FEC-4599-AC5E-8BA005BA1385}" destId="{66904F97-07D2-4FDC-AC27-823963C84594}" srcOrd="5" destOrd="0" presId="urn:microsoft.com/office/officeart/2008/layout/LinedList"/>
    <dgm:cxn modelId="{270BB5DF-1D40-4CF5-AFBC-A7DDEF9238DB}" type="presParOf" srcId="{D5AECDAD-5FEC-4599-AC5E-8BA005BA1385}" destId="{71F80711-73AD-4D2E-A3A5-09A522574A60}" srcOrd="6" destOrd="0" presId="urn:microsoft.com/office/officeart/2008/layout/LinedList"/>
    <dgm:cxn modelId="{2192EF85-4545-4231-B77B-86205A7FF862}" type="presParOf" srcId="{D5AECDAD-5FEC-4599-AC5E-8BA005BA1385}" destId="{24F5D954-1F3F-457F-A229-CB3A846C1977}" srcOrd="7" destOrd="0" presId="urn:microsoft.com/office/officeart/2008/layout/LinedList"/>
    <dgm:cxn modelId="{278E5D3B-553F-4225-A6AA-8271541982B6}" type="presParOf" srcId="{24F5D954-1F3F-457F-A229-CB3A846C1977}" destId="{E994575D-1CC3-4920-A1E7-8F552C0BDB79}" srcOrd="0" destOrd="0" presId="urn:microsoft.com/office/officeart/2008/layout/LinedList"/>
    <dgm:cxn modelId="{403F4412-3139-400A-9B1A-AF45F50A017F}" type="presParOf" srcId="{24F5D954-1F3F-457F-A229-CB3A846C1977}" destId="{F6D197B6-F34D-4BDA-BDF1-21F6ADE59196}" srcOrd="1" destOrd="0" presId="urn:microsoft.com/office/officeart/2008/layout/LinedList"/>
    <dgm:cxn modelId="{E25B6AFC-DF1C-4BDC-8914-4F2376265363}" type="presParOf" srcId="{24F5D954-1F3F-457F-A229-CB3A846C1977}" destId="{CBC7E370-FE84-460D-9623-35391DFD6D48}" srcOrd="2" destOrd="0" presId="urn:microsoft.com/office/officeart/2008/layout/LinedList"/>
    <dgm:cxn modelId="{82C288CD-7077-4D9C-9AD2-68A3451AFF94}" type="presParOf" srcId="{D5AECDAD-5FEC-4599-AC5E-8BA005BA1385}" destId="{25AD8590-73CA-4A34-A8E3-5EF54D06A58B}" srcOrd="8" destOrd="0" presId="urn:microsoft.com/office/officeart/2008/layout/LinedList"/>
    <dgm:cxn modelId="{E05DC365-DEBF-4298-9B8B-4FC38FE7448C}" type="presParOf" srcId="{D5AECDAD-5FEC-4599-AC5E-8BA005BA1385}" destId="{D49FD571-67E8-4380-AC91-86E4171D9A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 custT="1"/>
      <dgm:spPr/>
      <dgm:t>
        <a:bodyPr/>
        <a:lstStyle/>
        <a:p>
          <a:r>
            <a:rPr lang="es-ES" sz="2000" dirty="0"/>
            <a:t>Cuestiones</a:t>
          </a:r>
          <a:r>
            <a:rPr lang="es-ES" sz="2000" baseline="0" dirty="0"/>
            <a:t> que podrían mejorarse en la transferibilidad del Modelo de  las Comunidades Locales </a:t>
          </a:r>
          <a:endParaRPr lang="es-ES" sz="2000" dirty="0"/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/>
            <a:t>Metodología de aprendizaje única para todos los facilitadores de las CLAP</a:t>
          </a:r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13EB136A-DEF9-4D5A-B4E1-C570171B7500}">
      <dgm:prSet phldrT="[Texto]" phldr="1"/>
      <dgm:spPr/>
      <dgm:t>
        <a:bodyPr/>
        <a:lstStyle/>
        <a:p>
          <a:endParaRPr lang="es-ES"/>
        </a:p>
      </dgm:t>
    </dgm:pt>
    <dgm:pt modelId="{3E2A36B0-B439-46EE-A370-5BD7694CE2F3}" type="parTrans" cxnId="{BED23452-E2A9-42B3-BC02-FB4851BBA46D}">
      <dgm:prSet/>
      <dgm:spPr/>
      <dgm:t>
        <a:bodyPr/>
        <a:lstStyle/>
        <a:p>
          <a:endParaRPr lang="es-ES"/>
        </a:p>
      </dgm:t>
    </dgm:pt>
    <dgm:pt modelId="{467C7EF4-6230-4D8A-BB4B-5AC7760E1626}" type="sibTrans" cxnId="{BED23452-E2A9-42B3-BC02-FB4851BBA46D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 phldr="1"/>
      <dgm:spPr/>
      <dgm:t>
        <a:bodyPr/>
        <a:lstStyle/>
        <a:p>
          <a:endParaRPr lang="es-ES"/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1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4" custScaleX="128469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4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3"/>
      <dgm:spPr/>
    </dgm:pt>
    <dgm:pt modelId="{C9B2C283-55D5-43D1-9FB6-F1963F212136}" type="pres">
      <dgm:prSet presAssocID="{7D24BA58-E4A8-4B35-8EB3-65FA6E94581E}" presName="vertSpace2b" presStyleCnt="0"/>
      <dgm:spPr/>
    </dgm:pt>
    <dgm:pt modelId="{3513C63A-8884-4337-9CBA-6F94E143671D}" type="pres">
      <dgm:prSet presAssocID="{13EB136A-DEF9-4D5A-B4E1-C570171B7500}" presName="horz2" presStyleCnt="0"/>
      <dgm:spPr/>
    </dgm:pt>
    <dgm:pt modelId="{37C5EAF7-0E21-4A4F-80CF-A3EB0D528F88}" type="pres">
      <dgm:prSet presAssocID="{13EB136A-DEF9-4D5A-B4E1-C570171B7500}" presName="horzSpace2" presStyleCnt="0"/>
      <dgm:spPr/>
    </dgm:pt>
    <dgm:pt modelId="{6FEB6064-FEE7-4169-8CBD-267ED18B9A50}" type="pres">
      <dgm:prSet presAssocID="{13EB136A-DEF9-4D5A-B4E1-C570171B7500}" presName="tx2" presStyleLbl="revTx" presStyleIdx="2" presStyleCnt="4"/>
      <dgm:spPr/>
    </dgm:pt>
    <dgm:pt modelId="{2FF9BCAB-C9D5-4B4D-AF71-8A4AAA65D5D2}" type="pres">
      <dgm:prSet presAssocID="{13EB136A-DEF9-4D5A-B4E1-C570171B7500}" presName="vert2" presStyleCnt="0"/>
      <dgm:spPr/>
    </dgm:pt>
    <dgm:pt modelId="{66904F97-07D2-4FDC-AC27-823963C84594}" type="pres">
      <dgm:prSet presAssocID="{13EB136A-DEF9-4D5A-B4E1-C570171B7500}" presName="thinLine2b" presStyleLbl="callout" presStyleIdx="1" presStyleCnt="3"/>
      <dgm:spPr/>
    </dgm:pt>
    <dgm:pt modelId="{71F80711-73AD-4D2E-A3A5-09A522574A60}" type="pres">
      <dgm:prSet presAssocID="{13EB136A-DEF9-4D5A-B4E1-C570171B7500}" presName="vertSpace2b" presStyleCnt="0"/>
      <dgm:spPr/>
    </dgm:pt>
    <dgm:pt modelId="{24F5D954-1F3F-457F-A229-CB3A846C1977}" type="pres">
      <dgm:prSet presAssocID="{0233AA7C-EE9C-4916-9381-C0A991A47847}" presName="horz2" presStyleCnt="0"/>
      <dgm:spPr/>
    </dgm:pt>
    <dgm:pt modelId="{E994575D-1CC3-4920-A1E7-8F552C0BDB79}" type="pres">
      <dgm:prSet presAssocID="{0233AA7C-EE9C-4916-9381-C0A991A47847}" presName="horzSpace2" presStyleCnt="0"/>
      <dgm:spPr/>
    </dgm:pt>
    <dgm:pt modelId="{F6D197B6-F34D-4BDA-BDF1-21F6ADE59196}" type="pres">
      <dgm:prSet presAssocID="{0233AA7C-EE9C-4916-9381-C0A991A47847}" presName="tx2" presStyleLbl="revTx" presStyleIdx="3" presStyleCnt="4"/>
      <dgm:spPr/>
    </dgm:pt>
    <dgm:pt modelId="{CBC7E370-FE84-460D-9623-35391DFD6D48}" type="pres">
      <dgm:prSet presAssocID="{0233AA7C-EE9C-4916-9381-C0A991A47847}" presName="vert2" presStyleCnt="0"/>
      <dgm:spPr/>
    </dgm:pt>
    <dgm:pt modelId="{25AD8590-73CA-4A34-A8E3-5EF54D06A58B}" type="pres">
      <dgm:prSet presAssocID="{0233AA7C-EE9C-4916-9381-C0A991A47847}" presName="thinLine2b" presStyleLbl="callout" presStyleIdx="2" presStyleCnt="3"/>
      <dgm:spPr/>
    </dgm:pt>
    <dgm:pt modelId="{D49FD571-67E8-4380-AC91-86E4171D9ACF}" type="pres">
      <dgm:prSet presAssocID="{0233AA7C-EE9C-4916-9381-C0A991A47847}" presName="vertSpace2b" presStyleCnt="0"/>
      <dgm:spPr/>
    </dgm:pt>
  </dgm:ptLst>
  <dgm:cxnLst>
    <dgm:cxn modelId="{C57E0B00-8500-436C-84B6-63FBB5E3605B}" type="presOf" srcId="{0233AA7C-EE9C-4916-9381-C0A991A47847}" destId="{F6D197B6-F34D-4BDA-BDF1-21F6ADE59196}" srcOrd="0" destOrd="0" presId="urn:microsoft.com/office/officeart/2008/layout/LinedList"/>
    <dgm:cxn modelId="{E3735B45-6A3F-46CA-987B-61CE5C1FBC8E}" type="presOf" srcId="{13EB136A-DEF9-4D5A-B4E1-C570171B7500}" destId="{6FEB6064-FEE7-4169-8CBD-267ED18B9A50}" srcOrd="0" destOrd="0" presId="urn:microsoft.com/office/officeart/2008/layout/LinedList"/>
    <dgm:cxn modelId="{BED23452-E2A9-42B3-BC02-FB4851BBA46D}" srcId="{A0C60839-C473-46DD-A322-68FC2196780E}" destId="{13EB136A-DEF9-4D5A-B4E1-C570171B7500}" srcOrd="1" destOrd="0" parTransId="{3E2A36B0-B439-46EE-A370-5BD7694CE2F3}" sibTransId="{467C7EF4-6230-4D8A-BB4B-5AC7760E1626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A0C60839-C473-46DD-A322-68FC2196780E}" destId="{0233AA7C-EE9C-4916-9381-C0A991A47847}" srcOrd="2" destOrd="0" parTransId="{8F86B567-FA85-473C-AB91-247ED1B12BDB}" sibTransId="{3529086E-4A86-449E-ADB7-188ADCB34CE6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3FCB2652-4C49-4666-A54C-443E35B73228}" type="presParOf" srcId="{D5AECDAD-5FEC-4599-AC5E-8BA005BA1385}" destId="{3513C63A-8884-4337-9CBA-6F94E143671D}" srcOrd="4" destOrd="0" presId="urn:microsoft.com/office/officeart/2008/layout/LinedList"/>
    <dgm:cxn modelId="{C6C100D7-D47C-4524-92E0-A9C49A23CFB7}" type="presParOf" srcId="{3513C63A-8884-4337-9CBA-6F94E143671D}" destId="{37C5EAF7-0E21-4A4F-80CF-A3EB0D528F88}" srcOrd="0" destOrd="0" presId="urn:microsoft.com/office/officeart/2008/layout/LinedList"/>
    <dgm:cxn modelId="{017E6FFA-C6F7-47AE-970B-5C5C63DEF2B3}" type="presParOf" srcId="{3513C63A-8884-4337-9CBA-6F94E143671D}" destId="{6FEB6064-FEE7-4169-8CBD-267ED18B9A50}" srcOrd="1" destOrd="0" presId="urn:microsoft.com/office/officeart/2008/layout/LinedList"/>
    <dgm:cxn modelId="{30346C00-8D0C-45FF-9709-E269E6489DA8}" type="presParOf" srcId="{3513C63A-8884-4337-9CBA-6F94E143671D}" destId="{2FF9BCAB-C9D5-4B4D-AF71-8A4AAA65D5D2}" srcOrd="2" destOrd="0" presId="urn:microsoft.com/office/officeart/2008/layout/LinedList"/>
    <dgm:cxn modelId="{39C6B93C-51AF-40C2-885D-B403031DB895}" type="presParOf" srcId="{D5AECDAD-5FEC-4599-AC5E-8BA005BA1385}" destId="{66904F97-07D2-4FDC-AC27-823963C84594}" srcOrd="5" destOrd="0" presId="urn:microsoft.com/office/officeart/2008/layout/LinedList"/>
    <dgm:cxn modelId="{270BB5DF-1D40-4CF5-AFBC-A7DDEF9238DB}" type="presParOf" srcId="{D5AECDAD-5FEC-4599-AC5E-8BA005BA1385}" destId="{71F80711-73AD-4D2E-A3A5-09A522574A60}" srcOrd="6" destOrd="0" presId="urn:microsoft.com/office/officeart/2008/layout/LinedList"/>
    <dgm:cxn modelId="{2192EF85-4545-4231-B77B-86205A7FF862}" type="presParOf" srcId="{D5AECDAD-5FEC-4599-AC5E-8BA005BA1385}" destId="{24F5D954-1F3F-457F-A229-CB3A846C1977}" srcOrd="7" destOrd="0" presId="urn:microsoft.com/office/officeart/2008/layout/LinedList"/>
    <dgm:cxn modelId="{278E5D3B-553F-4225-A6AA-8271541982B6}" type="presParOf" srcId="{24F5D954-1F3F-457F-A229-CB3A846C1977}" destId="{E994575D-1CC3-4920-A1E7-8F552C0BDB79}" srcOrd="0" destOrd="0" presId="urn:microsoft.com/office/officeart/2008/layout/LinedList"/>
    <dgm:cxn modelId="{403F4412-3139-400A-9B1A-AF45F50A017F}" type="presParOf" srcId="{24F5D954-1F3F-457F-A229-CB3A846C1977}" destId="{F6D197B6-F34D-4BDA-BDF1-21F6ADE59196}" srcOrd="1" destOrd="0" presId="urn:microsoft.com/office/officeart/2008/layout/LinedList"/>
    <dgm:cxn modelId="{E25B6AFC-DF1C-4BDC-8914-4F2376265363}" type="presParOf" srcId="{24F5D954-1F3F-457F-A229-CB3A846C1977}" destId="{CBC7E370-FE84-460D-9623-35391DFD6D48}" srcOrd="2" destOrd="0" presId="urn:microsoft.com/office/officeart/2008/layout/LinedList"/>
    <dgm:cxn modelId="{82C288CD-7077-4D9C-9AD2-68A3451AFF94}" type="presParOf" srcId="{D5AECDAD-5FEC-4599-AC5E-8BA005BA1385}" destId="{25AD8590-73CA-4A34-A8E3-5EF54D06A58B}" srcOrd="8" destOrd="0" presId="urn:microsoft.com/office/officeart/2008/layout/LinedList"/>
    <dgm:cxn modelId="{E05DC365-DEBF-4298-9B8B-4FC38FE7448C}" type="presParOf" srcId="{D5AECDAD-5FEC-4599-AC5E-8BA005BA1385}" destId="{D49FD571-67E8-4380-AC91-86E4171D9A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/>
            <a:t>SESIONES CELEBRADAS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/>
      <dgm:spPr/>
      <dgm:t>
        <a:bodyPr/>
        <a:lstStyle/>
        <a:p>
          <a:pPr algn="just"/>
          <a:r>
            <a:rPr lang="es-ES" dirty="0"/>
            <a:t>Día 28/09/20 (presencial) PRESENTACIÓN, OBJETO Y METODOLOGÍA CLAP. USAL</a:t>
          </a:r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8167B1BD-AC3D-4F9B-AFFB-A29DE295F154}">
      <dgm:prSet/>
      <dgm:spPr/>
      <dgm:t>
        <a:bodyPr/>
        <a:lstStyle/>
        <a:p>
          <a:pPr algn="just"/>
          <a:r>
            <a:rPr lang="es-ES" dirty="0"/>
            <a:t>Día 29/09/20 (presencial) MOVIMIENTO CONTRA LA INTOLERANCIA. FUNDACIÓN LA MERCED. CEAR.</a:t>
          </a:r>
        </a:p>
      </dgm:t>
    </dgm:pt>
    <dgm:pt modelId="{1104CB91-094F-40E9-8833-266013F2A852}" type="parTrans" cxnId="{66371BC6-E093-486D-A9EA-BEFFD3270973}">
      <dgm:prSet/>
      <dgm:spPr/>
      <dgm:t>
        <a:bodyPr/>
        <a:lstStyle/>
        <a:p>
          <a:endParaRPr lang="es-ES"/>
        </a:p>
      </dgm:t>
    </dgm:pt>
    <dgm:pt modelId="{F9859768-2FDA-496C-99D1-E118CFE2459A}" type="sibTrans" cxnId="{66371BC6-E093-486D-A9EA-BEFFD3270973}">
      <dgm:prSet/>
      <dgm:spPr/>
      <dgm:t>
        <a:bodyPr/>
        <a:lstStyle/>
        <a:p>
          <a:endParaRPr lang="es-ES"/>
        </a:p>
      </dgm:t>
    </dgm:pt>
    <dgm:pt modelId="{E45612E8-6521-4AB2-B1FB-CC78BD4C45E0}">
      <dgm:prSet/>
      <dgm:spPr/>
      <dgm:t>
        <a:bodyPr/>
        <a:lstStyle/>
        <a:p>
          <a:pPr algn="just"/>
          <a:r>
            <a:rPr lang="es-ES" dirty="0"/>
            <a:t>Día 16/11/20 (presencial) CEAR, OBERAXE, UD. GESTIÓN DE LA DIVERSIDAD PMM</a:t>
          </a:r>
        </a:p>
      </dgm:t>
    </dgm:pt>
    <dgm:pt modelId="{5613642E-3611-4809-8567-6AF5EF0342D2}" type="parTrans" cxnId="{8257D004-E2AE-491C-A91B-2761D3219029}">
      <dgm:prSet/>
      <dgm:spPr/>
      <dgm:t>
        <a:bodyPr/>
        <a:lstStyle/>
        <a:p>
          <a:endParaRPr lang="es-ES"/>
        </a:p>
      </dgm:t>
    </dgm:pt>
    <dgm:pt modelId="{370CC3A5-068C-4D93-BA42-347BDFF6AAD3}" type="sibTrans" cxnId="{8257D004-E2AE-491C-A91B-2761D3219029}">
      <dgm:prSet/>
      <dgm:spPr/>
      <dgm:t>
        <a:bodyPr/>
        <a:lstStyle/>
        <a:p>
          <a:endParaRPr lang="es-ES"/>
        </a:p>
      </dgm:t>
    </dgm:pt>
    <dgm:pt modelId="{791268BF-2CD3-4A1F-A7B7-BA3875A6C463}">
      <dgm:prSet/>
      <dgm:spPr/>
      <dgm:t>
        <a:bodyPr/>
        <a:lstStyle/>
        <a:p>
          <a:pPr algn="just"/>
          <a:r>
            <a:rPr lang="es-ES" dirty="0"/>
            <a:t>Día 22/02/21 (presencial) </a:t>
          </a:r>
          <a:r>
            <a:rPr lang="es-ES_tradnl" dirty="0"/>
            <a:t>LA DIVERSIDAD SEXUAL Y DE GÉNERO: CONCEPTOS LGTBI+, INTERVENCIÓN SOCIAL Y LEGISLACIÓN </a:t>
          </a:r>
          <a:endParaRPr lang="es-ES" dirty="0"/>
        </a:p>
      </dgm:t>
    </dgm:pt>
    <dgm:pt modelId="{3B10EC15-05FC-4FB9-A0AD-D8813A393457}" type="parTrans" cxnId="{63C96693-0602-4812-92F5-2EF477058C2A}">
      <dgm:prSet/>
      <dgm:spPr/>
      <dgm:t>
        <a:bodyPr/>
        <a:lstStyle/>
        <a:p>
          <a:endParaRPr lang="es-ES"/>
        </a:p>
      </dgm:t>
    </dgm:pt>
    <dgm:pt modelId="{E97E2A33-34B6-4982-8C1E-6DDD7D9DCEAA}" type="sibTrans" cxnId="{63C96693-0602-4812-92F5-2EF477058C2A}">
      <dgm:prSet/>
      <dgm:spPr/>
      <dgm:t>
        <a:bodyPr/>
        <a:lstStyle/>
        <a:p>
          <a:endParaRPr lang="es-ES"/>
        </a:p>
      </dgm:t>
    </dgm:pt>
    <dgm:pt modelId="{798F7984-DC74-4CE1-935B-D4B37097A691}">
      <dgm:prSet/>
      <dgm:spPr/>
      <dgm:t>
        <a:bodyPr/>
        <a:lstStyle/>
        <a:p>
          <a:pPr algn="just"/>
          <a:r>
            <a:rPr lang="es-ES" dirty="0"/>
            <a:t>Día 23/02/21(presencial) </a:t>
          </a:r>
          <a:r>
            <a:rPr lang="es-ES_tradnl" dirty="0"/>
            <a:t>LA DIVERSIDAD SEXUAL Y DE GÉNERO: CONCEPTOS LGTBI+, INTERVENCIÓN SOCIAL Y LEGISLACIÓN</a:t>
          </a:r>
          <a:endParaRPr lang="es-ES" dirty="0"/>
        </a:p>
      </dgm:t>
    </dgm:pt>
    <dgm:pt modelId="{DF04D9A3-FDEC-4999-8C68-8FEAF8944F5B}" type="parTrans" cxnId="{0C109D4C-FBA2-4ED2-A547-1A599D951B1B}">
      <dgm:prSet/>
      <dgm:spPr/>
      <dgm:t>
        <a:bodyPr/>
        <a:lstStyle/>
        <a:p>
          <a:endParaRPr lang="es-ES"/>
        </a:p>
      </dgm:t>
    </dgm:pt>
    <dgm:pt modelId="{C3046208-281F-4D6E-9453-5F6F19B60F1A}" type="sibTrans" cxnId="{0C109D4C-FBA2-4ED2-A547-1A599D951B1B}">
      <dgm:prSet/>
      <dgm:spPr/>
      <dgm:t>
        <a:bodyPr/>
        <a:lstStyle/>
        <a:p>
          <a:endParaRPr lang="es-ES"/>
        </a:p>
      </dgm:t>
    </dgm:pt>
    <dgm:pt modelId="{12F912AB-2E08-4B61-9E23-98C8F6C9F8BD}">
      <dgm:prSet/>
      <dgm:spPr/>
      <dgm:t>
        <a:bodyPr/>
        <a:lstStyle/>
        <a:p>
          <a:pPr algn="just"/>
          <a:r>
            <a:rPr lang="es-ES" dirty="0"/>
            <a:t>Día 15/03/21</a:t>
          </a:r>
          <a:r>
            <a:rPr lang="es-ES" b="0" dirty="0"/>
            <a:t> (presencial)</a:t>
          </a:r>
          <a:r>
            <a:rPr lang="es-ES" dirty="0"/>
            <a:t> </a:t>
          </a:r>
          <a:r>
            <a:rPr lang="es-ES" b="0" dirty="0"/>
            <a:t>ISLAMOFOBIA. CLAVES Y ACERCAMIENTO CRÍTICO</a:t>
          </a:r>
          <a:endParaRPr lang="es-ES" dirty="0"/>
        </a:p>
      </dgm:t>
    </dgm:pt>
    <dgm:pt modelId="{72D37933-BA4B-4537-967E-67937B42C3BF}" type="parTrans" cxnId="{7F817A99-957D-43A4-A76F-BE569D9B74CC}">
      <dgm:prSet/>
      <dgm:spPr/>
      <dgm:t>
        <a:bodyPr/>
        <a:lstStyle/>
        <a:p>
          <a:endParaRPr lang="es-ES"/>
        </a:p>
      </dgm:t>
    </dgm:pt>
    <dgm:pt modelId="{15132017-4131-4165-B2D1-7362085A229C}" type="sibTrans" cxnId="{7F817A99-957D-43A4-A76F-BE569D9B74CC}">
      <dgm:prSet/>
      <dgm:spPr/>
      <dgm:t>
        <a:bodyPr/>
        <a:lstStyle/>
        <a:p>
          <a:endParaRPr lang="es-ES"/>
        </a:p>
      </dgm:t>
    </dgm:pt>
    <dgm:pt modelId="{D50A1FB6-73B4-4309-BCAF-78A2338F9791}">
      <dgm:prSet/>
      <dgm:spPr/>
      <dgm:t>
        <a:bodyPr/>
        <a:lstStyle/>
        <a:p>
          <a:pPr algn="just"/>
          <a:r>
            <a:rPr lang="es-ES" b="0" dirty="0"/>
            <a:t>Día 16/03/21 (presencial) ISLAMOFOBIA. CLAVES Y ACERCAMIENTO CRÍTICO </a:t>
          </a:r>
          <a:endParaRPr lang="es-ES" dirty="0"/>
        </a:p>
      </dgm:t>
    </dgm:pt>
    <dgm:pt modelId="{AF147D52-84A8-4F09-89F5-60A98AC46158}" type="parTrans" cxnId="{7D0E175C-8DC7-4506-8641-BEBE1E1125B1}">
      <dgm:prSet/>
      <dgm:spPr/>
      <dgm:t>
        <a:bodyPr/>
        <a:lstStyle/>
        <a:p>
          <a:endParaRPr lang="es-ES"/>
        </a:p>
      </dgm:t>
    </dgm:pt>
    <dgm:pt modelId="{7D4B3CC2-598D-49D7-AE93-B670DEC93A05}" type="sibTrans" cxnId="{7D0E175C-8DC7-4506-8641-BEBE1E1125B1}">
      <dgm:prSet/>
      <dgm:spPr/>
      <dgm:t>
        <a:bodyPr/>
        <a:lstStyle/>
        <a:p>
          <a:endParaRPr lang="es-ES"/>
        </a:p>
      </dgm:t>
    </dgm:pt>
    <dgm:pt modelId="{4AAF93EF-CF89-4076-82A1-AEE731071A72}">
      <dgm:prSet/>
      <dgm:spPr/>
      <dgm:t>
        <a:bodyPr/>
        <a:lstStyle/>
        <a:p>
          <a:pPr algn="just"/>
          <a:r>
            <a:rPr lang="es-ES" dirty="0"/>
            <a:t>Día 23/04/21 (presencial) TRANSFORMACIÓN DIGITAL PARA CAMBIAR EL MUNDO </a:t>
          </a:r>
        </a:p>
      </dgm:t>
    </dgm:pt>
    <dgm:pt modelId="{136CF9FC-E6FA-41FD-964E-6425CD3521BE}" type="parTrans" cxnId="{9CE3EC5F-4CF5-4782-B034-6C954F84DF18}">
      <dgm:prSet/>
      <dgm:spPr/>
      <dgm:t>
        <a:bodyPr/>
        <a:lstStyle/>
        <a:p>
          <a:endParaRPr lang="es-ES"/>
        </a:p>
      </dgm:t>
    </dgm:pt>
    <dgm:pt modelId="{AB88D8BA-E043-40AA-8C04-7F9F3A552186}" type="sibTrans" cxnId="{9CE3EC5F-4CF5-4782-B034-6C954F84DF18}">
      <dgm:prSet/>
      <dgm:spPr/>
      <dgm:t>
        <a:bodyPr/>
        <a:lstStyle/>
        <a:p>
          <a:endParaRPr lang="es-ES"/>
        </a:p>
      </dgm:t>
    </dgm:pt>
    <dgm:pt modelId="{38B7F8AC-C293-41FC-BC3A-57C059589C7B}">
      <dgm:prSet/>
      <dgm:spPr/>
      <dgm:t>
        <a:bodyPr/>
        <a:lstStyle/>
        <a:p>
          <a:pPr algn="just"/>
          <a:r>
            <a:rPr lang="es-ES" dirty="0"/>
            <a:t>Día 25/05/2021 (presencial) PROTECCIÓN DE MENORES EN SITUACIÓN DE VULNERABILIDAD</a:t>
          </a:r>
        </a:p>
      </dgm:t>
    </dgm:pt>
    <dgm:pt modelId="{36EF9D21-1BEE-41A3-8556-594300CF53D7}" type="parTrans" cxnId="{C808E0D5-487E-430C-B648-C611B291189C}">
      <dgm:prSet/>
      <dgm:spPr/>
      <dgm:t>
        <a:bodyPr/>
        <a:lstStyle/>
        <a:p>
          <a:endParaRPr lang="es-ES"/>
        </a:p>
      </dgm:t>
    </dgm:pt>
    <dgm:pt modelId="{409C5E8B-6E1B-4BC0-9E6A-E43B467E35AB}" type="sibTrans" cxnId="{C808E0D5-487E-430C-B648-C611B291189C}">
      <dgm:prSet/>
      <dgm:spPr/>
      <dgm:t>
        <a:bodyPr/>
        <a:lstStyle/>
        <a:p>
          <a:endParaRPr lang="es-ES"/>
        </a:p>
      </dgm:t>
    </dgm:pt>
    <dgm:pt modelId="{4699ABFD-EB58-40E8-8892-ABD6A170EEA4}">
      <dgm:prSet/>
      <dgm:spPr/>
      <dgm:t>
        <a:bodyPr/>
        <a:lstStyle/>
        <a:p>
          <a:pPr algn="just"/>
          <a:r>
            <a:rPr lang="es-ES" dirty="0"/>
            <a:t>Día 06/07/2021 (presencial) PRODUCTOS CLAP</a:t>
          </a:r>
        </a:p>
      </dgm:t>
    </dgm:pt>
    <dgm:pt modelId="{4724E608-25A3-4E08-ABE0-0E8C977DED76}" type="parTrans" cxnId="{565B960D-0718-412F-AAD9-95246BDF8C90}">
      <dgm:prSet/>
      <dgm:spPr/>
      <dgm:t>
        <a:bodyPr/>
        <a:lstStyle/>
        <a:p>
          <a:endParaRPr lang="es-ES"/>
        </a:p>
      </dgm:t>
    </dgm:pt>
    <dgm:pt modelId="{D6B4C895-094D-4E30-8EDC-EF977B83A386}" type="sibTrans" cxnId="{565B960D-0718-412F-AAD9-95246BDF8C90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LinFactNeighborY="-2295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 custScaleY="111011">
        <dgm:presLayoutVars>
          <dgm:bulletEnabled val="1"/>
        </dgm:presLayoutVars>
      </dgm:prSet>
      <dgm:spPr/>
    </dgm:pt>
  </dgm:ptLst>
  <dgm:cxnLst>
    <dgm:cxn modelId="{8257D004-E2AE-491C-A91B-2761D3219029}" srcId="{A4867A65-DAAB-45B4-81F9-77C19980E8FE}" destId="{E45612E8-6521-4AB2-B1FB-CC78BD4C45E0}" srcOrd="2" destOrd="0" parTransId="{5613642E-3611-4809-8567-6AF5EF0342D2}" sibTransId="{370CC3A5-068C-4D93-BA42-347BDFF6AAD3}"/>
    <dgm:cxn modelId="{565B960D-0718-412F-AAD9-95246BDF8C90}" srcId="{A4867A65-DAAB-45B4-81F9-77C19980E8FE}" destId="{4699ABFD-EB58-40E8-8892-ABD6A170EEA4}" srcOrd="9" destOrd="0" parTransId="{4724E608-25A3-4E08-ABE0-0E8C977DED76}" sibTransId="{D6B4C895-094D-4E30-8EDC-EF977B83A386}"/>
    <dgm:cxn modelId="{7D0E175C-8DC7-4506-8641-BEBE1E1125B1}" srcId="{A4867A65-DAAB-45B4-81F9-77C19980E8FE}" destId="{D50A1FB6-73B4-4309-BCAF-78A2338F9791}" srcOrd="6" destOrd="0" parTransId="{AF147D52-84A8-4F09-89F5-60A98AC46158}" sibTransId="{7D4B3CC2-598D-49D7-AE93-B670DEC93A05}"/>
    <dgm:cxn modelId="{9CE3EC5F-4CF5-4782-B034-6C954F84DF18}" srcId="{A4867A65-DAAB-45B4-81F9-77C19980E8FE}" destId="{4AAF93EF-CF89-4076-82A1-AEE731071A72}" srcOrd="7" destOrd="0" parTransId="{136CF9FC-E6FA-41FD-964E-6425CD3521BE}" sibTransId="{AB88D8BA-E043-40AA-8C04-7F9F3A552186}"/>
    <dgm:cxn modelId="{8AA69C43-CBC0-4900-B4C6-299B9F33AAE4}" srcId="{A4867A65-DAAB-45B4-81F9-77C19980E8FE}" destId="{10027ABE-6949-4205-BF2F-B6C26C53E057}" srcOrd="0" destOrd="0" parTransId="{0A28894E-3D58-4ADC-8260-8892AC1BD4F9}" sibTransId="{A4969FD7-470D-47AA-A090-1BB220527FB3}"/>
    <dgm:cxn modelId="{170FF268-5933-411E-8E49-CC5FE859BEAD}" type="presOf" srcId="{791268BF-2CD3-4A1F-A7B7-BA3875A6C463}" destId="{29B3CFFC-DB43-4F1D-AAC1-EDE51B240B83}" srcOrd="0" destOrd="3" presId="urn:microsoft.com/office/officeart/2005/8/layout/vList2"/>
    <dgm:cxn modelId="{F67CDE6A-895A-4EE2-90A5-F7621003C05A}" type="presOf" srcId="{12F912AB-2E08-4B61-9E23-98C8F6C9F8BD}" destId="{29B3CFFC-DB43-4F1D-AAC1-EDE51B240B83}" srcOrd="0" destOrd="5" presId="urn:microsoft.com/office/officeart/2005/8/layout/vList2"/>
    <dgm:cxn modelId="{0C109D4C-FBA2-4ED2-A547-1A599D951B1B}" srcId="{A4867A65-DAAB-45B4-81F9-77C19980E8FE}" destId="{798F7984-DC74-4CE1-935B-D4B37097A691}" srcOrd="4" destOrd="0" parTransId="{DF04D9A3-FDEC-4999-8C68-8FEAF8944F5B}" sibTransId="{C3046208-281F-4D6E-9453-5F6F19B60F1A}"/>
    <dgm:cxn modelId="{E81F8E84-39DC-4602-942A-787805D8CE3E}" type="presOf" srcId="{A4867A65-DAAB-45B4-81F9-77C19980E8FE}" destId="{39FF50E9-7382-4288-A897-ED2D61E3CE2D}" srcOrd="0" destOrd="0" presId="urn:microsoft.com/office/officeart/2005/8/layout/vList2"/>
    <dgm:cxn modelId="{6D39A08B-4DBB-40B0-9C52-F22985A2BD8F}" type="presOf" srcId="{10027ABE-6949-4205-BF2F-B6C26C53E057}" destId="{29B3CFFC-DB43-4F1D-AAC1-EDE51B240B83}" srcOrd="0" destOrd="0" presId="urn:microsoft.com/office/officeart/2005/8/layout/vList2"/>
    <dgm:cxn modelId="{63C96693-0602-4812-92F5-2EF477058C2A}" srcId="{A4867A65-DAAB-45B4-81F9-77C19980E8FE}" destId="{791268BF-2CD3-4A1F-A7B7-BA3875A6C463}" srcOrd="3" destOrd="0" parTransId="{3B10EC15-05FC-4FB9-A0AD-D8813A393457}" sibTransId="{E97E2A33-34B6-4982-8C1E-6DDD7D9DCEAA}"/>
    <dgm:cxn modelId="{B3AE1396-8592-4044-9537-9EBFE6F44B12}" type="presOf" srcId="{4AAF93EF-CF89-4076-82A1-AEE731071A72}" destId="{29B3CFFC-DB43-4F1D-AAC1-EDE51B240B83}" srcOrd="0" destOrd="7" presId="urn:microsoft.com/office/officeart/2005/8/layout/vList2"/>
    <dgm:cxn modelId="{7F817A99-957D-43A4-A76F-BE569D9B74CC}" srcId="{A4867A65-DAAB-45B4-81F9-77C19980E8FE}" destId="{12F912AB-2E08-4B61-9E23-98C8F6C9F8BD}" srcOrd="5" destOrd="0" parTransId="{72D37933-BA4B-4537-967E-67937B42C3BF}" sibTransId="{15132017-4131-4165-B2D1-7362085A229C}"/>
    <dgm:cxn modelId="{5342C49E-543D-48ED-B009-9FCEA51ADB6F}" type="presOf" srcId="{D50A1FB6-73B4-4309-BCAF-78A2338F9791}" destId="{29B3CFFC-DB43-4F1D-AAC1-EDE51B240B83}" srcOrd="0" destOrd="6" presId="urn:microsoft.com/office/officeart/2005/8/layout/vList2"/>
    <dgm:cxn modelId="{07AA0BA1-0072-47AF-A8A6-0EDF6647A2FD}" type="presOf" srcId="{8167B1BD-AC3D-4F9B-AFFB-A29DE295F154}" destId="{29B3CFFC-DB43-4F1D-AAC1-EDE51B240B83}" srcOrd="0" destOrd="1" presId="urn:microsoft.com/office/officeart/2005/8/layout/vList2"/>
    <dgm:cxn modelId="{F7D6DDBE-2879-45B3-9463-581C5C193FDB}" type="presOf" srcId="{38B7F8AC-C293-41FC-BC3A-57C059589C7B}" destId="{29B3CFFC-DB43-4F1D-AAC1-EDE51B240B83}" srcOrd="0" destOrd="8" presId="urn:microsoft.com/office/officeart/2005/8/layout/vList2"/>
    <dgm:cxn modelId="{66371BC6-E093-486D-A9EA-BEFFD3270973}" srcId="{A4867A65-DAAB-45B4-81F9-77C19980E8FE}" destId="{8167B1BD-AC3D-4F9B-AFFB-A29DE295F154}" srcOrd="1" destOrd="0" parTransId="{1104CB91-094F-40E9-8833-266013F2A852}" sibTransId="{F9859768-2FDA-496C-99D1-E118CFE2459A}"/>
    <dgm:cxn modelId="{93997FC8-8787-44E5-A31A-5FEBE92BF84E}" type="presOf" srcId="{84C9E03A-7C8D-4776-A60D-8E5E6C2BAB31}" destId="{63F62812-5B2D-402B-AF54-74470061B6C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EDB14BD3-714B-44DD-9E2D-66B54B0F96B9}" type="presOf" srcId="{4699ABFD-EB58-40E8-8892-ABD6A170EEA4}" destId="{29B3CFFC-DB43-4F1D-AAC1-EDE51B240B83}" srcOrd="0" destOrd="9" presId="urn:microsoft.com/office/officeart/2005/8/layout/vList2"/>
    <dgm:cxn modelId="{C808E0D5-487E-430C-B648-C611B291189C}" srcId="{A4867A65-DAAB-45B4-81F9-77C19980E8FE}" destId="{38B7F8AC-C293-41FC-BC3A-57C059589C7B}" srcOrd="8" destOrd="0" parTransId="{36EF9D21-1BEE-41A3-8556-594300CF53D7}" sibTransId="{409C5E8B-6E1B-4BC0-9E6A-E43B467E35AB}"/>
    <dgm:cxn modelId="{CE2D1CDF-B29A-4CAF-B87D-7C66BFF9A36C}" type="presOf" srcId="{798F7984-DC74-4CE1-935B-D4B37097A691}" destId="{29B3CFFC-DB43-4F1D-AAC1-EDE51B240B83}" srcOrd="0" destOrd="4" presId="urn:microsoft.com/office/officeart/2005/8/layout/vList2"/>
    <dgm:cxn modelId="{6ED3CCDF-9E44-44EA-9F59-4538046BD0E6}" type="presOf" srcId="{E45612E8-6521-4AB2-B1FB-CC78BD4C45E0}" destId="{29B3CFFC-DB43-4F1D-AAC1-EDE51B240B83}" srcOrd="0" destOrd="2" presId="urn:microsoft.com/office/officeart/2005/8/layout/vList2"/>
    <dgm:cxn modelId="{0194B70D-13F3-49A7-9528-1A09E40924A7}" type="presParOf" srcId="{63F62812-5B2D-402B-AF54-74470061B6C3}" destId="{39FF50E9-7382-4288-A897-ED2D61E3CE2D}" srcOrd="0" destOrd="0" presId="urn:microsoft.com/office/officeart/2005/8/layout/vList2"/>
    <dgm:cxn modelId="{8645C8FC-E886-4312-BF8F-EE433AB1098F}" type="presParOf" srcId="{63F62812-5B2D-402B-AF54-74470061B6C3}" destId="{29B3CFFC-DB43-4F1D-AAC1-EDE51B240B83}" srcOrd="1" destOrd="0" presId="urn:microsoft.com/office/officeart/2005/8/layout/vList2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b="1" dirty="0">
              <a:latin typeface="Garamond" panose="02020404030301010803" pitchFamily="18" charset="0"/>
            </a:rPr>
            <a:t>VISITAS REALIZADAS</a:t>
          </a:r>
          <a:endParaRPr lang="es-ES" dirty="0"/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/>
            <a:t>Visita a la Mezquita </a:t>
          </a:r>
          <a:r>
            <a:rPr lang="es-ES"/>
            <a:t>de Getafe</a:t>
          </a:r>
          <a:endParaRPr lang="es-ES" dirty="0"/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1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2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2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1"/>
      <dgm:spPr/>
    </dgm:pt>
    <dgm:pt modelId="{C9B2C283-55D5-43D1-9FB6-F1963F212136}" type="pres">
      <dgm:prSet presAssocID="{7D24BA58-E4A8-4B35-8EB3-65FA6E94581E}" presName="vertSpace2b" presStyleCnt="0"/>
      <dgm:spPr/>
    </dgm:pt>
  </dgm:ptLst>
  <dgm:cxnLst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b="1" u="sng" dirty="0"/>
            <a:t>PRODUCTO 1</a:t>
          </a:r>
          <a:r>
            <a:rPr lang="es-ES" dirty="0"/>
            <a:t>: Protocolo policial sobre incidentes relacionados con los delitos de odio.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/>
      <dgm:spPr/>
      <dgm:t>
        <a:bodyPr/>
        <a:lstStyle/>
        <a:p>
          <a:r>
            <a:rPr lang="es-ES" b="1" dirty="0"/>
            <a:t>DESCRIPCIÓN DEL PRODUCTO</a:t>
          </a:r>
          <a:r>
            <a:rPr lang="es-ES" dirty="0"/>
            <a:t>: Secuencia detallada de la forma de actuar en las diferentes situaciones que se puedan dar, utilización de las correspondientes herramientas y procedimientos. Explicación y desarrollo de los delitos de odio y conceptos a utilizar.</a:t>
          </a:r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99DCD7F7-24C5-8E44-825A-ECF9F11802CE}">
      <dgm:prSet phldrT="[Texto]"/>
      <dgm:spPr/>
      <dgm:t>
        <a:bodyPr/>
        <a:lstStyle/>
        <a:p>
          <a:r>
            <a:rPr lang="es-ES" b="1" dirty="0"/>
            <a:t>AGENTES/ORGANISMOS IMPLICADOS</a:t>
          </a:r>
          <a:r>
            <a:rPr lang="es-ES" dirty="0"/>
            <a:t>: Policía Local de Getafe</a:t>
          </a:r>
        </a:p>
      </dgm:t>
    </dgm:pt>
    <dgm:pt modelId="{89643AC4-F693-AB45-8AC5-FBBE60BE832D}" type="parTrans" cxnId="{03EBAA3D-0BC5-0542-94B5-B1872B337BBC}">
      <dgm:prSet/>
      <dgm:spPr/>
      <dgm:t>
        <a:bodyPr/>
        <a:lstStyle/>
        <a:p>
          <a:endParaRPr lang="es-ES"/>
        </a:p>
      </dgm:t>
    </dgm:pt>
    <dgm:pt modelId="{5F946E49-A1AA-DF4B-932A-DFED4DE15A09}" type="sibTrans" cxnId="{03EBAA3D-0BC5-0542-94B5-B1872B337BBC}">
      <dgm:prSet/>
      <dgm:spPr/>
      <dgm:t>
        <a:bodyPr/>
        <a:lstStyle/>
        <a:p>
          <a:endParaRPr lang="es-ES"/>
        </a:p>
      </dgm:t>
    </dgm:pt>
    <dgm:pt modelId="{4F28D15F-5D12-A747-ACF4-D1D8969BFAC4}">
      <dgm:prSet phldrT="[Texto]"/>
      <dgm:spPr/>
      <dgm:t>
        <a:bodyPr/>
        <a:lstStyle/>
        <a:p>
          <a:r>
            <a:rPr lang="es-ES" dirty="0"/>
            <a:t>ACCIONES PLANEADAS EN EL MARCO DEL PRODUCTO: Fiscalía, Junta Local de Seguridad;  Decanato Juzgados.</a:t>
          </a:r>
        </a:p>
      </dgm:t>
    </dgm:pt>
    <dgm:pt modelId="{99DF8B75-1C1B-0740-A21E-774203FF62FE}" type="parTrans" cxnId="{76A3AA24-D3AC-1047-9B95-E9F16C8E84BF}">
      <dgm:prSet/>
      <dgm:spPr/>
      <dgm:t>
        <a:bodyPr/>
        <a:lstStyle/>
        <a:p>
          <a:endParaRPr lang="es-ES"/>
        </a:p>
      </dgm:t>
    </dgm:pt>
    <dgm:pt modelId="{682A6C51-FFC1-D74B-8D39-181F5B98F60F}" type="sibTrans" cxnId="{76A3AA24-D3AC-1047-9B95-E9F16C8E84BF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r>
            <a:rPr lang="es-ES" dirty="0"/>
            <a:t>ÁREA DE CONVIVENCIA. </a:t>
          </a:r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41FECFA6-0D4E-4B28-B07B-E2A32778CA5C}">
      <dgm:prSet phldrT="[Texto]"/>
      <dgm:spPr/>
      <dgm:t>
        <a:bodyPr/>
        <a:lstStyle/>
        <a:p>
          <a:r>
            <a:rPr lang="es-ES" b="1" dirty="0"/>
            <a:t>OBJETIVOS</a:t>
          </a:r>
          <a:r>
            <a:rPr lang="es-ES" dirty="0"/>
            <a:t>:  Que  todos los componentes  del Cuerpo de la Policía Local utilicen iguales criterios estandarizados y de buenas practicas en las intervenciones relacionadas con delitos de odio</a:t>
          </a:r>
        </a:p>
      </dgm:t>
    </dgm:pt>
    <dgm:pt modelId="{EA897B73-E4F5-4BFE-8F95-4B74F410A8A3}" type="parTrans" cxnId="{EA39B4D8-60FC-4CFD-98E5-1FB7572595A1}">
      <dgm:prSet/>
      <dgm:spPr/>
      <dgm:t>
        <a:bodyPr/>
        <a:lstStyle/>
        <a:p>
          <a:endParaRPr lang="es-ES"/>
        </a:p>
      </dgm:t>
    </dgm:pt>
    <dgm:pt modelId="{9AB9FE27-E969-4E81-8D59-CA2E3087C956}" type="sibTrans" cxnId="{EA39B4D8-60FC-4CFD-98E5-1FB7572595A1}">
      <dgm:prSet/>
      <dgm:spPr/>
      <dgm:t>
        <a:bodyPr/>
        <a:lstStyle/>
        <a:p>
          <a:endParaRPr lang="es-ES"/>
        </a:p>
      </dgm:t>
    </dgm:pt>
    <dgm:pt modelId="{62ABC636-4A11-46AA-8BDE-680159E6C390}">
      <dgm:prSet phldrT="[Texto]"/>
      <dgm:spPr/>
      <dgm:t>
        <a:bodyPr/>
        <a:lstStyle/>
        <a:p>
          <a:r>
            <a:rPr lang="es-ES" b="1" dirty="0"/>
            <a:t>COMISIONES ENCARGADAS</a:t>
          </a:r>
          <a:r>
            <a:rPr lang="es-ES" dirty="0"/>
            <a:t>: Comisión formada por los facilitadores Félix Castillo y Sebastián Portillo, 8 policías y entidades:  </a:t>
          </a:r>
          <a:r>
            <a:rPr lang="es-ES" b="0" i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Gaytafe</a:t>
          </a:r>
          <a:r>
            <a:rPr lang="es-ES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 LGBTI+, Asociación </a:t>
          </a:r>
          <a:r>
            <a:rPr lang="es-ES" b="0" i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Guaymuras</a:t>
          </a:r>
          <a:r>
            <a:rPr lang="es-ES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, y </a:t>
          </a:r>
          <a:r>
            <a:rPr lang="es-ES" b="0" dirty="0"/>
            <a:t>Asociación</a:t>
          </a:r>
          <a:r>
            <a:rPr lang="es-ES" b="0" baseline="0" dirty="0"/>
            <a:t> Casa de Colombia</a:t>
          </a:r>
          <a:endParaRPr lang="es-ES" dirty="0"/>
        </a:p>
      </dgm:t>
    </dgm:pt>
    <dgm:pt modelId="{D0E66625-E985-456F-8493-C7139122728C}" type="parTrans" cxnId="{46608501-40CC-4924-B735-2D4E46E0C95B}">
      <dgm:prSet/>
      <dgm:spPr/>
      <dgm:t>
        <a:bodyPr/>
        <a:lstStyle/>
        <a:p>
          <a:endParaRPr lang="es-ES"/>
        </a:p>
      </dgm:t>
    </dgm:pt>
    <dgm:pt modelId="{CC53B5FF-E940-4C63-8D0B-ECBBFF546006}" type="sibTrans" cxnId="{46608501-40CC-4924-B735-2D4E46E0C95B}">
      <dgm:prSet/>
      <dgm:spPr/>
      <dgm:t>
        <a:bodyPr/>
        <a:lstStyle/>
        <a:p>
          <a:endParaRPr lang="es-ES"/>
        </a:p>
      </dgm:t>
    </dgm:pt>
    <dgm:pt modelId="{5FEDA63B-12CD-4B55-81E2-787EFA7FCE82}">
      <dgm:prSet phldrT="[Texto]"/>
      <dgm:spPr/>
      <dgm:t>
        <a:bodyPr/>
        <a:lstStyle/>
        <a:p>
          <a:r>
            <a:rPr lang="es-ES" dirty="0"/>
            <a:t>CRONOGRAMA : 1 Trimestre 2022</a:t>
          </a:r>
        </a:p>
      </dgm:t>
    </dgm:pt>
    <dgm:pt modelId="{AF83AF5D-C6A5-4A9D-8877-FC09A0DC9F4B}" type="parTrans" cxnId="{E1570FF3-CC09-4967-A2DF-C3F34E5C1EA4}">
      <dgm:prSet/>
      <dgm:spPr/>
      <dgm:t>
        <a:bodyPr/>
        <a:lstStyle/>
        <a:p>
          <a:endParaRPr lang="es-ES"/>
        </a:p>
      </dgm:t>
    </dgm:pt>
    <dgm:pt modelId="{E0C4C8A8-AC12-4061-9C7C-49B0C2DC8375}" type="sibTrans" cxnId="{E1570FF3-CC09-4967-A2DF-C3F34E5C1EA4}">
      <dgm:prSet/>
      <dgm:spPr/>
      <dgm:t>
        <a:bodyPr/>
        <a:lstStyle/>
        <a:p>
          <a:endParaRPr lang="es-ES"/>
        </a:p>
      </dgm:t>
    </dgm:pt>
    <dgm:pt modelId="{E7F6C544-3A33-49DB-BCA9-74B8FA057B6C}">
      <dgm:prSet phldrT="[Texto]"/>
      <dgm:spPr/>
      <dgm:t>
        <a:bodyPr/>
        <a:lstStyle/>
        <a:p>
          <a:r>
            <a:rPr lang="es-ES" b="1" dirty="0"/>
            <a:t>DESTINATARIOS:</a:t>
          </a:r>
          <a:r>
            <a:rPr lang="es-ES" dirty="0"/>
            <a:t> Todos los miembros del Cuerpo de la Policía Local de Getafe.</a:t>
          </a:r>
        </a:p>
      </dgm:t>
    </dgm:pt>
    <dgm:pt modelId="{13F87E9D-7960-4006-8A52-8BF274A6AF8A}" type="parTrans" cxnId="{34DCCB1E-EFC8-45D5-AE6E-5C2F91099066}">
      <dgm:prSet/>
      <dgm:spPr/>
      <dgm:t>
        <a:bodyPr/>
        <a:lstStyle/>
        <a:p>
          <a:endParaRPr lang="es-ES"/>
        </a:p>
      </dgm:t>
    </dgm:pt>
    <dgm:pt modelId="{4A0B8318-3A3A-4D2A-AF96-A8A15A6B7DBB}" type="sibTrans" cxnId="{34DCCB1E-EFC8-45D5-AE6E-5C2F91099066}">
      <dgm:prSet/>
      <dgm:spPr/>
      <dgm:t>
        <a:bodyPr/>
        <a:lstStyle/>
        <a:p>
          <a:endParaRPr lang="es-ES"/>
        </a:p>
      </dgm:t>
    </dgm:pt>
    <dgm:pt modelId="{9AF5DB23-F630-43A9-97D0-53328A5F20C4}">
      <dgm:prSet phldrT="[Texto]"/>
      <dgm:spPr/>
      <dgm:t>
        <a:bodyPr/>
        <a:lstStyle/>
        <a:p>
          <a:r>
            <a:rPr lang="es-ES" dirty="0"/>
            <a:t>ESTRATEGIAS DE COMUNICACIÓN/DIFUSIÓN:   RRSS, Prensa, Radio.</a:t>
          </a:r>
        </a:p>
      </dgm:t>
    </dgm:pt>
    <dgm:pt modelId="{5A8422B0-0F54-47BA-A726-1DBA495F8687}" type="parTrans" cxnId="{B6FDC20F-3698-486B-821B-000B5E123961}">
      <dgm:prSet/>
      <dgm:spPr/>
      <dgm:t>
        <a:bodyPr/>
        <a:lstStyle/>
        <a:p>
          <a:endParaRPr lang="es-ES"/>
        </a:p>
      </dgm:t>
    </dgm:pt>
    <dgm:pt modelId="{6E30530E-F0C9-46C5-9DED-BE6E3BBC5EB7}" type="sibTrans" cxnId="{B6FDC20F-3698-486B-821B-000B5E123961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72404" custLinFactNeighborY="-16510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 custScaleY="95142">
        <dgm:presLayoutVars>
          <dgm:bulletEnabled val="1"/>
        </dgm:presLayoutVars>
      </dgm:prSet>
      <dgm:spPr/>
    </dgm:pt>
  </dgm:ptLst>
  <dgm:cxnLst>
    <dgm:cxn modelId="{46608501-40CC-4924-B735-2D4E46E0C95B}" srcId="{A4867A65-DAAB-45B4-81F9-77C19980E8FE}" destId="{62ABC636-4A11-46AA-8BDE-680159E6C390}" srcOrd="1" destOrd="0" parTransId="{D0E66625-E985-456F-8493-C7139122728C}" sibTransId="{CC53B5FF-E940-4C63-8D0B-ECBBFF546006}"/>
    <dgm:cxn modelId="{AEA26C09-6CE3-4846-9E6F-CD82690779A0}" type="presOf" srcId="{62ABC636-4A11-46AA-8BDE-680159E6C390}" destId="{29B3CFFC-DB43-4F1D-AAC1-EDE51B240B83}" srcOrd="0" destOrd="1" presId="urn:microsoft.com/office/officeart/2005/8/layout/vList2"/>
    <dgm:cxn modelId="{B6FDC20F-3698-486B-821B-000B5E123961}" srcId="{A4867A65-DAAB-45B4-81F9-77C19980E8FE}" destId="{9AF5DB23-F630-43A9-97D0-53328A5F20C4}" srcOrd="8" destOrd="0" parTransId="{5A8422B0-0F54-47BA-A726-1DBA495F8687}" sibTransId="{6E30530E-F0C9-46C5-9DED-BE6E3BBC5EB7}"/>
    <dgm:cxn modelId="{5690581A-7277-489F-9676-4B4263D2613D}" type="presOf" srcId="{84C9E03A-7C8D-4776-A60D-8E5E6C2BAB31}" destId="{63F62812-5B2D-402B-AF54-74470061B6C3}" srcOrd="0" destOrd="0" presId="urn:microsoft.com/office/officeart/2005/8/layout/vList2"/>
    <dgm:cxn modelId="{34DCCB1E-EFC8-45D5-AE6E-5C2F91099066}" srcId="{A4867A65-DAAB-45B4-81F9-77C19980E8FE}" destId="{E7F6C544-3A33-49DB-BCA9-74B8FA057B6C}" srcOrd="5" destOrd="0" parTransId="{13F87E9D-7960-4006-8A52-8BF274A6AF8A}" sibTransId="{4A0B8318-3A3A-4D2A-AF96-A8A15A6B7DBB}"/>
    <dgm:cxn modelId="{76A3AA24-D3AC-1047-9B95-E9F16C8E84BF}" srcId="{A4867A65-DAAB-45B4-81F9-77C19980E8FE}" destId="{4F28D15F-5D12-A747-ACF4-D1D8969BFAC4}" srcOrd="6" destOrd="0" parTransId="{99DF8B75-1C1B-0740-A21E-774203FF62FE}" sibTransId="{682A6C51-FFC1-D74B-8D39-181F5B98F60F}"/>
    <dgm:cxn modelId="{B30F2936-BA37-4B66-A791-2253AB9DD8D4}" type="presOf" srcId="{99DCD7F7-24C5-8E44-825A-ECF9F11802CE}" destId="{29B3CFFC-DB43-4F1D-AAC1-EDE51B240B83}" srcOrd="0" destOrd="4" presId="urn:microsoft.com/office/officeart/2005/8/layout/vList2"/>
    <dgm:cxn modelId="{03EBAA3D-0BC5-0542-94B5-B1872B337BBC}" srcId="{A4867A65-DAAB-45B4-81F9-77C19980E8FE}" destId="{99DCD7F7-24C5-8E44-825A-ECF9F11802CE}" srcOrd="4" destOrd="0" parTransId="{89643AC4-F693-AB45-8AC5-FBBE60BE832D}" sibTransId="{5F946E49-A1AA-DF4B-932A-DFED4DE15A09}"/>
    <dgm:cxn modelId="{BECACD60-4CCD-438D-AB95-A94BACFCF437}" type="presOf" srcId="{A4867A65-DAAB-45B4-81F9-77C19980E8FE}" destId="{39FF50E9-7382-4288-A897-ED2D61E3CE2D}" srcOrd="0" destOrd="0" presId="urn:microsoft.com/office/officeart/2005/8/layout/vList2"/>
    <dgm:cxn modelId="{8AA69C43-CBC0-4900-B4C6-299B9F33AAE4}" srcId="{A4867A65-DAAB-45B4-81F9-77C19980E8FE}" destId="{10027ABE-6949-4205-BF2F-B6C26C53E057}" srcOrd="3" destOrd="0" parTransId="{0A28894E-3D58-4ADC-8260-8892AC1BD4F9}" sibTransId="{A4969FD7-470D-47AA-A090-1BB220527FB3}"/>
    <dgm:cxn modelId="{B1B9FE68-0989-4578-B051-77084C17C8FB}" type="presOf" srcId="{4F28D15F-5D12-A747-ACF4-D1D8969BFAC4}" destId="{29B3CFFC-DB43-4F1D-AAC1-EDE51B240B83}" srcOrd="0" destOrd="6" presId="urn:microsoft.com/office/officeart/2005/8/layout/vList2"/>
    <dgm:cxn modelId="{0341A85A-78B8-4138-86A3-04E3B47C38DD}" type="presOf" srcId="{41FECFA6-0D4E-4B28-B07B-E2A32778CA5C}" destId="{29B3CFFC-DB43-4F1D-AAC1-EDE51B240B83}" srcOrd="0" destOrd="2" presId="urn:microsoft.com/office/officeart/2005/8/layout/vList2"/>
    <dgm:cxn modelId="{51460A7B-5170-401C-8BE3-611BF5368CCF}" type="presOf" srcId="{5FEDA63B-12CD-4B55-81E2-787EFA7FCE82}" destId="{29B3CFFC-DB43-4F1D-AAC1-EDE51B240B83}" srcOrd="0" destOrd="7" presId="urn:microsoft.com/office/officeart/2005/8/layout/vList2"/>
    <dgm:cxn modelId="{25366A87-1A9F-43DE-923D-E8FA6A32150B}" type="presOf" srcId="{9AF5DB23-F630-43A9-97D0-53328A5F20C4}" destId="{29B3CFFC-DB43-4F1D-AAC1-EDE51B240B83}" srcOrd="0" destOrd="8" presId="urn:microsoft.com/office/officeart/2005/8/layout/vList2"/>
    <dgm:cxn modelId="{7C1F9890-AC65-471D-8FF2-702E038061D5}" type="presOf" srcId="{F24FBA91-98C0-4CCB-86E4-37FD74359B56}" destId="{29B3CFFC-DB43-4F1D-AAC1-EDE51B240B8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EA39B4D8-60FC-4CFD-98E5-1FB7572595A1}" srcId="{A4867A65-DAAB-45B4-81F9-77C19980E8FE}" destId="{41FECFA6-0D4E-4B28-B07B-E2A32778CA5C}" srcOrd="2" destOrd="0" parTransId="{EA897B73-E4F5-4BFE-8F95-4B74F410A8A3}" sibTransId="{9AB9FE27-E969-4E81-8D59-CA2E3087C956}"/>
    <dgm:cxn modelId="{7CE137DA-6D9A-4CE7-BA92-AB030C51B1E6}" type="presOf" srcId="{10027ABE-6949-4205-BF2F-B6C26C53E057}" destId="{29B3CFFC-DB43-4F1D-AAC1-EDE51B240B83}" srcOrd="0" destOrd="3" presId="urn:microsoft.com/office/officeart/2005/8/layout/vList2"/>
    <dgm:cxn modelId="{E1570FF3-CC09-4967-A2DF-C3F34E5C1EA4}" srcId="{A4867A65-DAAB-45B4-81F9-77C19980E8FE}" destId="{5FEDA63B-12CD-4B55-81E2-787EFA7FCE82}" srcOrd="7" destOrd="0" parTransId="{AF83AF5D-C6A5-4A9D-8877-FC09A0DC9F4B}" sibTransId="{E0C4C8A8-AC12-4061-9C7C-49B0C2DC8375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FA5CE3F5-0177-4300-ACA8-0ED3CCE18FAB}" type="presOf" srcId="{E7F6C544-3A33-49DB-BCA9-74B8FA057B6C}" destId="{29B3CFFC-DB43-4F1D-AAC1-EDE51B240B83}" srcOrd="0" destOrd="5" presId="urn:microsoft.com/office/officeart/2005/8/layout/vList2"/>
    <dgm:cxn modelId="{88E5F2FB-2EE4-4887-B1B3-AA7176525934}" type="presParOf" srcId="{63F62812-5B2D-402B-AF54-74470061B6C3}" destId="{39FF50E9-7382-4288-A897-ED2D61E3CE2D}" srcOrd="0" destOrd="0" presId="urn:microsoft.com/office/officeart/2005/8/layout/vList2"/>
    <dgm:cxn modelId="{B5BF9E85-DD7A-4EB4-88E6-40F58C503096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2: Creación Unidad Policial Especializada en Delitos de odio. UNIDAD GESTIÓN DE LA DIVERSIDAD.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/>
      <dgm:spPr/>
      <dgm:t>
        <a:bodyPr/>
        <a:lstStyle/>
        <a:p>
          <a:pPr algn="just"/>
          <a:r>
            <a:rPr lang="es-ES" dirty="0"/>
            <a:t>DESCRIPCIÓN DEL PRODUCTO: Unidad especializada en incidentes relacionados con los delitos de odio, que velen por la convivencia de todos los ciudadanos mediante información, asesoramiento y la persecución de los delitos cometidos por el odio al diferente.</a:t>
          </a:r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99DCD7F7-24C5-8E44-825A-ECF9F11802CE}">
      <dgm:prSet phldrT="[Texto]"/>
      <dgm:spPr/>
      <dgm:t>
        <a:bodyPr/>
        <a:lstStyle/>
        <a:p>
          <a:pPr algn="just"/>
          <a:r>
            <a:rPr lang="es-ES" dirty="0"/>
            <a:t>AGENTES/ORGANISMOS IMPLICADOS</a:t>
          </a:r>
        </a:p>
      </dgm:t>
    </dgm:pt>
    <dgm:pt modelId="{89643AC4-F693-AB45-8AC5-FBBE60BE832D}" type="parTrans" cxnId="{03EBAA3D-0BC5-0542-94B5-B1872B337BBC}">
      <dgm:prSet/>
      <dgm:spPr/>
      <dgm:t>
        <a:bodyPr/>
        <a:lstStyle/>
        <a:p>
          <a:endParaRPr lang="es-ES"/>
        </a:p>
      </dgm:t>
    </dgm:pt>
    <dgm:pt modelId="{5F946E49-A1AA-DF4B-932A-DFED4DE15A09}" type="sibTrans" cxnId="{03EBAA3D-0BC5-0542-94B5-B1872B337BBC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pPr algn="just"/>
          <a:r>
            <a:rPr lang="es-ES" dirty="0"/>
            <a:t>ÁREA DE CONVIVENCIA. </a:t>
          </a:r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E90B6104-1E22-4184-8CA0-C452DFC36B7A}">
      <dgm:prSet phldrT="[Texto]"/>
      <dgm:spPr/>
      <dgm:t>
        <a:bodyPr/>
        <a:lstStyle/>
        <a:p>
          <a:pPr algn="just"/>
          <a:r>
            <a:rPr lang="es-ES" dirty="0"/>
            <a:t>OTRAS ACCIONES CONTEMPLADAS (si hubiera)</a:t>
          </a:r>
        </a:p>
      </dgm:t>
    </dgm:pt>
    <dgm:pt modelId="{29E89198-CA6E-432B-9640-443085ABC472}" type="parTrans" cxnId="{7E531F5F-9EB3-4D50-9AD8-CBF5B546CF34}">
      <dgm:prSet/>
      <dgm:spPr/>
      <dgm:t>
        <a:bodyPr/>
        <a:lstStyle/>
        <a:p>
          <a:endParaRPr lang="es-ES"/>
        </a:p>
      </dgm:t>
    </dgm:pt>
    <dgm:pt modelId="{6DAAD885-2F0E-4332-8C68-B07DB47371A9}" type="sibTrans" cxnId="{7E531F5F-9EB3-4D50-9AD8-CBF5B546CF34}">
      <dgm:prSet/>
      <dgm:spPr/>
      <dgm:t>
        <a:bodyPr/>
        <a:lstStyle/>
        <a:p>
          <a:endParaRPr lang="es-ES"/>
        </a:p>
      </dgm:t>
    </dgm:pt>
    <dgm:pt modelId="{41FECFA6-0D4E-4B28-B07B-E2A32778CA5C}">
      <dgm:prSet phldrT="[Texto]"/>
      <dgm:spPr/>
      <dgm:t>
        <a:bodyPr/>
        <a:lstStyle/>
        <a:p>
          <a:pPr algn="just"/>
          <a:r>
            <a:rPr lang="es-ES" dirty="0"/>
            <a:t>OBJETIVOS: Agentes especializados en la gestión de la diversidad, tratamiento de los incidentes relacionados con los delitos de odio, asesoramiento y seguimientos de las victimas. </a:t>
          </a:r>
        </a:p>
      </dgm:t>
    </dgm:pt>
    <dgm:pt modelId="{EA897B73-E4F5-4BFE-8F95-4B74F410A8A3}" type="parTrans" cxnId="{EA39B4D8-60FC-4CFD-98E5-1FB7572595A1}">
      <dgm:prSet/>
      <dgm:spPr/>
      <dgm:t>
        <a:bodyPr/>
        <a:lstStyle/>
        <a:p>
          <a:endParaRPr lang="es-ES"/>
        </a:p>
      </dgm:t>
    </dgm:pt>
    <dgm:pt modelId="{9AB9FE27-E969-4E81-8D59-CA2E3087C956}" type="sibTrans" cxnId="{EA39B4D8-60FC-4CFD-98E5-1FB7572595A1}">
      <dgm:prSet/>
      <dgm:spPr/>
      <dgm:t>
        <a:bodyPr/>
        <a:lstStyle/>
        <a:p>
          <a:endParaRPr lang="es-ES"/>
        </a:p>
      </dgm:t>
    </dgm:pt>
    <dgm:pt modelId="{62ABC636-4A11-46AA-8BDE-680159E6C390}">
      <dgm:prSet phldrT="[Texto]"/>
      <dgm:spPr/>
      <dgm:t>
        <a:bodyPr/>
        <a:lstStyle/>
        <a:p>
          <a:pPr algn="just"/>
          <a:r>
            <a:rPr lang="es-ES" dirty="0"/>
            <a:t>COMISIONES ENCARGADAS: Comisión nº2 formada por los facilitadores Rosa María Santana Suárez y Ricardo Chacón, 8 policías, y la </a:t>
          </a:r>
          <a:r>
            <a:rPr lang="es-ES" b="0" dirty="0"/>
            <a:t>Federación</a:t>
          </a:r>
          <a:r>
            <a:rPr lang="es-ES" b="0" baseline="0" dirty="0"/>
            <a:t> Asociación Vecinos de Getafe y </a:t>
          </a:r>
          <a:r>
            <a:rPr lang="es-ES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Comunidad Musulmana </a:t>
          </a:r>
          <a:r>
            <a:rPr lang="es-ES" b="0" i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Al </a:t>
          </a:r>
          <a:r>
            <a:rPr lang="es-ES" b="0" i="1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Falah</a:t>
          </a:r>
          <a:endParaRPr lang="es-ES" dirty="0"/>
        </a:p>
      </dgm:t>
    </dgm:pt>
    <dgm:pt modelId="{D0E66625-E985-456F-8493-C7139122728C}" type="parTrans" cxnId="{46608501-40CC-4924-B735-2D4E46E0C95B}">
      <dgm:prSet/>
      <dgm:spPr/>
      <dgm:t>
        <a:bodyPr/>
        <a:lstStyle/>
        <a:p>
          <a:endParaRPr lang="es-ES"/>
        </a:p>
      </dgm:t>
    </dgm:pt>
    <dgm:pt modelId="{CC53B5FF-E940-4C63-8D0B-ECBBFF546006}" type="sibTrans" cxnId="{46608501-40CC-4924-B735-2D4E46E0C95B}">
      <dgm:prSet/>
      <dgm:spPr/>
      <dgm:t>
        <a:bodyPr/>
        <a:lstStyle/>
        <a:p>
          <a:endParaRPr lang="es-ES"/>
        </a:p>
      </dgm:t>
    </dgm:pt>
    <dgm:pt modelId="{0B4A846A-5656-4D17-A73C-090D3795AF6F}">
      <dgm:prSet phldrT="[Texto]"/>
      <dgm:spPr/>
      <dgm:t>
        <a:bodyPr/>
        <a:lstStyle/>
        <a:p>
          <a:pPr algn="just"/>
          <a:r>
            <a:rPr lang="es-ES" dirty="0"/>
            <a:t>FINES PREVISTOS (resultados o logros esperados, impacto en el municipio, etc.)</a:t>
          </a:r>
        </a:p>
      </dgm:t>
    </dgm:pt>
    <dgm:pt modelId="{2CBA1B8F-F7C2-4F36-BCE1-3AE1AB4DBBEB}" type="parTrans" cxnId="{79548030-D644-4A88-B9FC-645FE04C2C47}">
      <dgm:prSet/>
      <dgm:spPr/>
      <dgm:t>
        <a:bodyPr/>
        <a:lstStyle/>
        <a:p>
          <a:endParaRPr lang="es-ES"/>
        </a:p>
      </dgm:t>
    </dgm:pt>
    <dgm:pt modelId="{44F5EC1F-95FA-4151-B36B-A0849A739129}" type="sibTrans" cxnId="{79548030-D644-4A88-B9FC-645FE04C2C47}">
      <dgm:prSet/>
      <dgm:spPr/>
      <dgm:t>
        <a:bodyPr/>
        <a:lstStyle/>
        <a:p>
          <a:endParaRPr lang="es-ES"/>
        </a:p>
      </dgm:t>
    </dgm:pt>
    <dgm:pt modelId="{5FEDA63B-12CD-4B55-81E2-787EFA7FCE82}">
      <dgm:prSet phldrT="[Texto]"/>
      <dgm:spPr/>
      <dgm:t>
        <a:bodyPr/>
        <a:lstStyle/>
        <a:p>
          <a:pPr algn="just"/>
          <a:r>
            <a:rPr lang="es-ES" dirty="0"/>
            <a:t>CRONOGRAMA. Presentación 10/12/2021 Día Derechos Humanos, ONU aprobó  la Declaración Universal de los DDHH. 1948</a:t>
          </a:r>
        </a:p>
      </dgm:t>
    </dgm:pt>
    <dgm:pt modelId="{AF83AF5D-C6A5-4A9D-8877-FC09A0DC9F4B}" type="parTrans" cxnId="{E1570FF3-CC09-4967-A2DF-C3F34E5C1EA4}">
      <dgm:prSet/>
      <dgm:spPr/>
      <dgm:t>
        <a:bodyPr/>
        <a:lstStyle/>
        <a:p>
          <a:endParaRPr lang="es-ES"/>
        </a:p>
      </dgm:t>
    </dgm:pt>
    <dgm:pt modelId="{E0C4C8A8-AC12-4061-9C7C-49B0C2DC8375}" type="sibTrans" cxnId="{E1570FF3-CC09-4967-A2DF-C3F34E5C1EA4}">
      <dgm:prSet/>
      <dgm:spPr/>
      <dgm:t>
        <a:bodyPr/>
        <a:lstStyle/>
        <a:p>
          <a:endParaRPr lang="es-ES"/>
        </a:p>
      </dgm:t>
    </dgm:pt>
    <dgm:pt modelId="{E7F6C544-3A33-49DB-BCA9-74B8FA057B6C}">
      <dgm:prSet phldrT="[Texto]"/>
      <dgm:spPr/>
      <dgm:t>
        <a:bodyPr/>
        <a:lstStyle/>
        <a:p>
          <a:pPr algn="just"/>
          <a:r>
            <a:rPr lang="es-ES" dirty="0"/>
            <a:t>DESTINATARIOS: En general para toda la ciudadanía, en particular para colectivos  vulnerables.</a:t>
          </a:r>
        </a:p>
      </dgm:t>
    </dgm:pt>
    <dgm:pt modelId="{13F87E9D-7960-4006-8A52-8BF274A6AF8A}" type="parTrans" cxnId="{34DCCB1E-EFC8-45D5-AE6E-5C2F91099066}">
      <dgm:prSet/>
      <dgm:spPr/>
      <dgm:t>
        <a:bodyPr/>
        <a:lstStyle/>
        <a:p>
          <a:endParaRPr lang="es-ES"/>
        </a:p>
      </dgm:t>
    </dgm:pt>
    <dgm:pt modelId="{4A0B8318-3A3A-4D2A-AF96-A8A15A6B7DBB}" type="sibTrans" cxnId="{34DCCB1E-EFC8-45D5-AE6E-5C2F91099066}">
      <dgm:prSet/>
      <dgm:spPr/>
      <dgm:t>
        <a:bodyPr/>
        <a:lstStyle/>
        <a:p>
          <a:endParaRPr lang="es-ES"/>
        </a:p>
      </dgm:t>
    </dgm:pt>
    <dgm:pt modelId="{9AF5DB23-F630-43A9-97D0-53328A5F20C4}">
      <dgm:prSet phldrT="[Texto]"/>
      <dgm:spPr/>
      <dgm:t>
        <a:bodyPr/>
        <a:lstStyle/>
        <a:p>
          <a:pPr algn="just"/>
          <a:r>
            <a:rPr lang="es-ES" dirty="0"/>
            <a:t>ESTRATEGIAS DE COMUNICACIÓN/DIFUSIÓN</a:t>
          </a:r>
        </a:p>
      </dgm:t>
    </dgm:pt>
    <dgm:pt modelId="{5A8422B0-0F54-47BA-A726-1DBA495F8687}" type="parTrans" cxnId="{B6FDC20F-3698-486B-821B-000B5E123961}">
      <dgm:prSet/>
      <dgm:spPr/>
      <dgm:t>
        <a:bodyPr/>
        <a:lstStyle/>
        <a:p>
          <a:endParaRPr lang="es-ES"/>
        </a:p>
      </dgm:t>
    </dgm:pt>
    <dgm:pt modelId="{6E30530E-F0C9-46C5-9DED-BE6E3BBC5EB7}" type="sibTrans" cxnId="{B6FDC20F-3698-486B-821B-000B5E123961}">
      <dgm:prSet/>
      <dgm:spPr/>
      <dgm:t>
        <a:bodyPr/>
        <a:lstStyle/>
        <a:p>
          <a:endParaRPr lang="es-ES"/>
        </a:p>
      </dgm:t>
    </dgm:pt>
    <dgm:pt modelId="{E083D6EF-EA5E-4E97-AFEE-7B549739637A}">
      <dgm:prSet phldrT="[Texto]"/>
      <dgm:spPr/>
      <dgm:t>
        <a:bodyPr/>
        <a:lstStyle/>
        <a:p>
          <a:pPr algn="just"/>
          <a:r>
            <a:rPr lang="es-ES" dirty="0"/>
            <a:t>ACCIONES PLANEADAS EN EL MARCO DEL PRODUCTO</a:t>
          </a:r>
        </a:p>
      </dgm:t>
    </dgm:pt>
    <dgm:pt modelId="{916BD0C7-F69C-4A27-8050-B3F3F1E722CA}" type="parTrans" cxnId="{2B65B077-03FE-48E0-A1C7-38F854A5DB79}">
      <dgm:prSet/>
      <dgm:spPr/>
      <dgm:t>
        <a:bodyPr/>
        <a:lstStyle/>
        <a:p>
          <a:endParaRPr lang="es-ES"/>
        </a:p>
      </dgm:t>
    </dgm:pt>
    <dgm:pt modelId="{047BDC86-7E5A-4F47-8DDC-AAE543F0B7F3}" type="sibTrans" cxnId="{2B65B077-03FE-48E0-A1C7-38F854A5DB79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LinFactNeighborY="-16510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6608501-40CC-4924-B735-2D4E46E0C95B}" srcId="{A4867A65-DAAB-45B4-81F9-77C19980E8FE}" destId="{62ABC636-4A11-46AA-8BDE-680159E6C390}" srcOrd="1" destOrd="0" parTransId="{D0E66625-E985-456F-8493-C7139122728C}" sibTransId="{CC53B5FF-E940-4C63-8D0B-ECBBFF546006}"/>
    <dgm:cxn modelId="{B6FDC20F-3698-486B-821B-000B5E123961}" srcId="{A4867A65-DAAB-45B4-81F9-77C19980E8FE}" destId="{9AF5DB23-F630-43A9-97D0-53328A5F20C4}" srcOrd="10" destOrd="0" parTransId="{5A8422B0-0F54-47BA-A726-1DBA495F8687}" sibTransId="{6E30530E-F0C9-46C5-9DED-BE6E3BBC5EB7}"/>
    <dgm:cxn modelId="{6FB3A411-6968-4985-90B9-CD765C99C82A}" type="presOf" srcId="{0B4A846A-5656-4D17-A73C-090D3795AF6F}" destId="{29B3CFFC-DB43-4F1D-AAC1-EDE51B240B83}" srcOrd="0" destOrd="7" presId="urn:microsoft.com/office/officeart/2005/8/layout/vList2"/>
    <dgm:cxn modelId="{3F69B61E-6E70-449B-BF16-6359598A0918}" type="presOf" srcId="{62ABC636-4A11-46AA-8BDE-680159E6C390}" destId="{29B3CFFC-DB43-4F1D-AAC1-EDE51B240B83}" srcOrd="0" destOrd="1" presId="urn:microsoft.com/office/officeart/2005/8/layout/vList2"/>
    <dgm:cxn modelId="{34DCCB1E-EFC8-45D5-AE6E-5C2F91099066}" srcId="{A4867A65-DAAB-45B4-81F9-77C19980E8FE}" destId="{E7F6C544-3A33-49DB-BCA9-74B8FA057B6C}" srcOrd="5" destOrd="0" parTransId="{13F87E9D-7960-4006-8A52-8BF274A6AF8A}" sibTransId="{4A0B8318-3A3A-4D2A-AF96-A8A15A6B7DBB}"/>
    <dgm:cxn modelId="{79548030-D644-4A88-B9FC-645FE04C2C47}" srcId="{A4867A65-DAAB-45B4-81F9-77C19980E8FE}" destId="{0B4A846A-5656-4D17-A73C-090D3795AF6F}" srcOrd="7" destOrd="0" parTransId="{2CBA1B8F-F7C2-4F36-BCE1-3AE1AB4DBBEB}" sibTransId="{44F5EC1F-95FA-4151-B36B-A0849A739129}"/>
    <dgm:cxn modelId="{F3F9CC35-69F3-44E4-9DDD-D43A03340EF5}" type="presOf" srcId="{E7F6C544-3A33-49DB-BCA9-74B8FA057B6C}" destId="{29B3CFFC-DB43-4F1D-AAC1-EDE51B240B83}" srcOrd="0" destOrd="5" presId="urn:microsoft.com/office/officeart/2005/8/layout/vList2"/>
    <dgm:cxn modelId="{03EBAA3D-0BC5-0542-94B5-B1872B337BBC}" srcId="{A4867A65-DAAB-45B4-81F9-77C19980E8FE}" destId="{99DCD7F7-24C5-8E44-825A-ECF9F11802CE}" srcOrd="4" destOrd="0" parTransId="{89643AC4-F693-AB45-8AC5-FBBE60BE832D}" sibTransId="{5F946E49-A1AA-DF4B-932A-DFED4DE15A09}"/>
    <dgm:cxn modelId="{339F725E-66BA-40D8-9A4D-1502F29EECC4}" type="presOf" srcId="{F24FBA91-98C0-4CCB-86E4-37FD74359B56}" destId="{29B3CFFC-DB43-4F1D-AAC1-EDE51B240B83}" srcOrd="0" destOrd="0" presId="urn:microsoft.com/office/officeart/2005/8/layout/vList2"/>
    <dgm:cxn modelId="{7E531F5F-9EB3-4D50-9AD8-CBF5B546CF34}" srcId="{A4867A65-DAAB-45B4-81F9-77C19980E8FE}" destId="{E90B6104-1E22-4184-8CA0-C452DFC36B7A}" srcOrd="8" destOrd="0" parTransId="{29E89198-CA6E-432B-9640-443085ABC472}" sibTransId="{6DAAD885-2F0E-4332-8C68-B07DB47371A9}"/>
    <dgm:cxn modelId="{B32B5460-7D45-43B8-B3AF-73BD41D22EE1}" type="presOf" srcId="{E083D6EF-EA5E-4E97-AFEE-7B549739637A}" destId="{29B3CFFC-DB43-4F1D-AAC1-EDE51B240B83}" srcOrd="0" destOrd="6" presId="urn:microsoft.com/office/officeart/2005/8/layout/vList2"/>
    <dgm:cxn modelId="{8AA69C43-CBC0-4900-B4C6-299B9F33AAE4}" srcId="{A4867A65-DAAB-45B4-81F9-77C19980E8FE}" destId="{10027ABE-6949-4205-BF2F-B6C26C53E057}" srcOrd="3" destOrd="0" parTransId="{0A28894E-3D58-4ADC-8260-8892AC1BD4F9}" sibTransId="{A4969FD7-470D-47AA-A090-1BB220527FB3}"/>
    <dgm:cxn modelId="{D8400F68-5EDF-4A2C-8701-BEAD4512A987}" type="presOf" srcId="{84C9E03A-7C8D-4776-A60D-8E5E6C2BAB31}" destId="{63F62812-5B2D-402B-AF54-74470061B6C3}" srcOrd="0" destOrd="0" presId="urn:microsoft.com/office/officeart/2005/8/layout/vList2"/>
    <dgm:cxn modelId="{6F144D4E-5C28-4FBD-A8A8-E48E28181BB7}" type="presOf" srcId="{99DCD7F7-24C5-8E44-825A-ECF9F11802CE}" destId="{29B3CFFC-DB43-4F1D-AAC1-EDE51B240B83}" srcOrd="0" destOrd="4" presId="urn:microsoft.com/office/officeart/2005/8/layout/vList2"/>
    <dgm:cxn modelId="{E37CA857-E615-4181-B9B2-ECFA2D722788}" type="presOf" srcId="{41FECFA6-0D4E-4B28-B07B-E2A32778CA5C}" destId="{29B3CFFC-DB43-4F1D-AAC1-EDE51B240B83}" srcOrd="0" destOrd="2" presId="urn:microsoft.com/office/officeart/2005/8/layout/vList2"/>
    <dgm:cxn modelId="{2B65B077-03FE-48E0-A1C7-38F854A5DB79}" srcId="{A4867A65-DAAB-45B4-81F9-77C19980E8FE}" destId="{E083D6EF-EA5E-4E97-AFEE-7B549739637A}" srcOrd="6" destOrd="0" parTransId="{916BD0C7-F69C-4A27-8050-B3F3F1E722CA}" sibTransId="{047BDC86-7E5A-4F47-8DDC-AAE543F0B7F3}"/>
    <dgm:cxn modelId="{DAEE4658-7625-4468-AB33-CEB7F80B8DC8}" type="presOf" srcId="{A4867A65-DAAB-45B4-81F9-77C19980E8FE}" destId="{39FF50E9-7382-4288-A897-ED2D61E3CE2D}" srcOrd="0" destOrd="0" presId="urn:microsoft.com/office/officeart/2005/8/layout/vList2"/>
    <dgm:cxn modelId="{69F82E9E-DA18-4AB7-AEBF-8258497D23B5}" type="presOf" srcId="{10027ABE-6949-4205-BF2F-B6C26C53E057}" destId="{29B3CFFC-DB43-4F1D-AAC1-EDE51B240B83}" srcOrd="0" destOrd="3" presId="urn:microsoft.com/office/officeart/2005/8/layout/vList2"/>
    <dgm:cxn modelId="{AD0A77AE-BC13-478E-A9CA-416955660ACA}" type="presOf" srcId="{9AF5DB23-F630-43A9-97D0-53328A5F20C4}" destId="{29B3CFFC-DB43-4F1D-AAC1-EDE51B240B83}" srcOrd="0" destOrd="10" presId="urn:microsoft.com/office/officeart/2005/8/layout/vList2"/>
    <dgm:cxn modelId="{0028E4B8-CF99-478F-948A-C94D968A8486}" type="presOf" srcId="{E90B6104-1E22-4184-8CA0-C452DFC36B7A}" destId="{29B3CFFC-DB43-4F1D-AAC1-EDE51B240B83}" srcOrd="0" destOrd="8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EA39B4D8-60FC-4CFD-98E5-1FB7572595A1}" srcId="{A4867A65-DAAB-45B4-81F9-77C19980E8FE}" destId="{41FECFA6-0D4E-4B28-B07B-E2A32778CA5C}" srcOrd="2" destOrd="0" parTransId="{EA897B73-E4F5-4BFE-8F95-4B74F410A8A3}" sibTransId="{9AB9FE27-E969-4E81-8D59-CA2E3087C956}"/>
    <dgm:cxn modelId="{E1570FF3-CC09-4967-A2DF-C3F34E5C1EA4}" srcId="{A4867A65-DAAB-45B4-81F9-77C19980E8FE}" destId="{5FEDA63B-12CD-4B55-81E2-787EFA7FCE82}" srcOrd="9" destOrd="0" parTransId="{AF83AF5D-C6A5-4A9D-8877-FC09A0DC9F4B}" sibTransId="{E0C4C8A8-AC12-4061-9C7C-49B0C2DC8375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386B80FA-AB1E-4A9D-A914-95786D3495ED}" type="presOf" srcId="{5FEDA63B-12CD-4B55-81E2-787EFA7FCE82}" destId="{29B3CFFC-DB43-4F1D-AAC1-EDE51B240B83}" srcOrd="0" destOrd="9" presId="urn:microsoft.com/office/officeart/2005/8/layout/vList2"/>
    <dgm:cxn modelId="{314E9C25-6FAC-4FD6-BBEE-15E16F35FCAB}" type="presParOf" srcId="{63F62812-5B2D-402B-AF54-74470061B6C3}" destId="{39FF50E9-7382-4288-A897-ED2D61E3CE2D}" srcOrd="0" destOrd="0" presId="urn:microsoft.com/office/officeart/2005/8/layout/vList2"/>
    <dgm:cxn modelId="{7D019471-1F03-4D2A-A065-CF2F3039D58C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2: Creación Unidad Policial Especializada en Delitos de odio. UNIDAD GESTIÓN DE LA DIVERSIDAD.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pPr algn="just"/>
          <a:endParaRPr lang="es-ES" dirty="0"/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31252" custLinFactNeighborY="-19102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397FF06-C290-46D3-9DCE-30DC17741795}" type="presOf" srcId="{84C9E03A-7C8D-4776-A60D-8E5E6C2BAB31}" destId="{63F62812-5B2D-402B-AF54-74470061B6C3}" srcOrd="0" destOrd="0" presId="urn:microsoft.com/office/officeart/2005/8/layout/vList2"/>
    <dgm:cxn modelId="{00162F42-A7CB-41D6-82C1-FF87365BEBD9}" type="presOf" srcId="{F24FBA91-98C0-4CCB-86E4-37FD74359B56}" destId="{29B3CFFC-DB43-4F1D-AAC1-EDE51B240B83}" srcOrd="0" destOrd="0" presId="urn:microsoft.com/office/officeart/2005/8/layout/vList2"/>
    <dgm:cxn modelId="{0F1FA79D-595E-4B43-ACCB-AD473B00F4EE}" type="presOf" srcId="{A4867A65-DAAB-45B4-81F9-77C19980E8FE}" destId="{39FF50E9-7382-4288-A897-ED2D61E3CE2D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92792187-6B9B-48E2-9242-D59EC0C98B26}" type="presParOf" srcId="{63F62812-5B2D-402B-AF54-74470061B6C3}" destId="{39FF50E9-7382-4288-A897-ED2D61E3CE2D}" srcOrd="0" destOrd="0" presId="urn:microsoft.com/office/officeart/2005/8/layout/vList2"/>
    <dgm:cxn modelId="{87D9F3A0-AA67-4AB0-8C33-462B616DA406}" type="presParOf" srcId="{63F62812-5B2D-402B-AF54-74470061B6C3}" destId="{29B3CFFC-DB43-4F1D-AAC1-EDE51B240B83}" srcOrd="1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2: Creación Unidad Policial Especializada en Delitos de odio. UNIDAD GESTIÓN DE LA DIVERSIDAD.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pPr algn="just"/>
          <a:endParaRPr lang="es-ES" dirty="0"/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31252" custLinFactNeighborY="-2546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2F1233-EB76-4AC8-B0ED-DBF3EE405EBE}" type="presOf" srcId="{A4867A65-DAAB-45B4-81F9-77C19980E8FE}" destId="{39FF50E9-7382-4288-A897-ED2D61E3CE2D}" srcOrd="0" destOrd="0" presId="urn:microsoft.com/office/officeart/2005/8/layout/vList2"/>
    <dgm:cxn modelId="{1448997D-E1EF-40A5-85F6-9DCB9E46F7DB}" type="presOf" srcId="{84C9E03A-7C8D-4776-A60D-8E5E6C2BAB31}" destId="{63F62812-5B2D-402B-AF54-74470061B6C3}" srcOrd="0" destOrd="0" presId="urn:microsoft.com/office/officeart/2005/8/layout/vList2"/>
    <dgm:cxn modelId="{6FA02C91-C5C4-4A2B-8CF8-0B8A9383FB44}" type="presOf" srcId="{F24FBA91-98C0-4CCB-86E4-37FD74359B56}" destId="{29B3CFFC-DB43-4F1D-AAC1-EDE51B240B8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5ABE6C97-B180-4FDE-B85C-15FF60599E21}" type="presParOf" srcId="{63F62812-5B2D-402B-AF54-74470061B6C3}" destId="{39FF50E9-7382-4288-A897-ED2D61E3CE2D}" srcOrd="0" destOrd="0" presId="urn:microsoft.com/office/officeart/2005/8/layout/vList2"/>
    <dgm:cxn modelId="{F6A063CC-43AB-4065-8F89-40ED4883AEB2}" type="presParOf" srcId="{63F62812-5B2D-402B-AF54-74470061B6C3}" destId="{29B3CFFC-DB43-4F1D-AAC1-EDE51B240B83}" srcOrd="1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2: Creación Unidad Policial Especializada en Delitos de odio. UNIDAD GESTIÓN DE LA DIVERSIDAD.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pPr algn="just"/>
          <a:endParaRPr lang="es-ES" dirty="0"/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31252" custLinFactNeighborY="-2546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016A1A-FC90-45F9-BD6B-9458CCBB88F3}" type="presOf" srcId="{A4867A65-DAAB-45B4-81F9-77C19980E8FE}" destId="{39FF50E9-7382-4288-A897-ED2D61E3CE2D}" srcOrd="0" destOrd="0" presId="urn:microsoft.com/office/officeart/2005/8/layout/vList2"/>
    <dgm:cxn modelId="{3CA81989-16F6-4F1F-999D-D9A60AF187FA}" type="presOf" srcId="{84C9E03A-7C8D-4776-A60D-8E5E6C2BAB31}" destId="{63F62812-5B2D-402B-AF54-74470061B6C3}" srcOrd="0" destOrd="0" presId="urn:microsoft.com/office/officeart/2005/8/layout/vList2"/>
    <dgm:cxn modelId="{FE89D6C4-A595-4100-B794-DB0EC9DCC48E}" type="presOf" srcId="{F24FBA91-98C0-4CCB-86E4-37FD74359B56}" destId="{29B3CFFC-DB43-4F1D-AAC1-EDE51B240B8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FD6B3BBA-A84B-4047-9A60-86076A5CE260}" type="presParOf" srcId="{63F62812-5B2D-402B-AF54-74470061B6C3}" destId="{39FF50E9-7382-4288-A897-ED2D61E3CE2D}" srcOrd="0" destOrd="0" presId="urn:microsoft.com/office/officeart/2005/8/layout/vList2"/>
    <dgm:cxn modelId="{487B5255-5CA2-4ACF-993A-AF676D2F5703}" type="presParOf" srcId="{63F62812-5B2D-402B-AF54-74470061B6C3}" destId="{29B3CFFC-DB43-4F1D-AAC1-EDE51B240B83}" srcOrd="1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2: Creación Unidad Policial Especializada en Delitos de odio. UNIDAD GESTIÓN DE LA DIVERSIDAD.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pPr algn="just"/>
          <a:endParaRPr lang="es-ES" dirty="0"/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31252" custLinFactNeighborY="-2546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B9BD524-D4DF-4ED6-80FA-FD741EDDC2E0}" type="presOf" srcId="{A4867A65-DAAB-45B4-81F9-77C19980E8FE}" destId="{39FF50E9-7382-4288-A897-ED2D61E3CE2D}" srcOrd="0" destOrd="0" presId="urn:microsoft.com/office/officeart/2005/8/layout/vList2"/>
    <dgm:cxn modelId="{157F7969-4421-4194-9E27-15DDB1A2261B}" type="presOf" srcId="{84C9E03A-7C8D-4776-A60D-8E5E6C2BAB31}" destId="{63F62812-5B2D-402B-AF54-74470061B6C3}" srcOrd="0" destOrd="0" presId="urn:microsoft.com/office/officeart/2005/8/layout/vList2"/>
    <dgm:cxn modelId="{4609484D-718C-41CA-9791-3AC620696D09}" type="presOf" srcId="{F24FBA91-98C0-4CCB-86E4-37FD74359B56}" destId="{29B3CFFC-DB43-4F1D-AAC1-EDE51B240B8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159A7BAF-D553-4BE5-8C58-EA6EB5D8595B}" type="presParOf" srcId="{63F62812-5B2D-402B-AF54-74470061B6C3}" destId="{39FF50E9-7382-4288-A897-ED2D61E3CE2D}" srcOrd="0" destOrd="0" presId="urn:microsoft.com/office/officeart/2005/8/layout/vList2"/>
    <dgm:cxn modelId="{440E7FD6-0FD6-419A-9566-FAC50A3A3B01}" type="presParOf" srcId="{63F62812-5B2D-402B-AF54-74470061B6C3}" destId="{29B3CFFC-DB43-4F1D-AAC1-EDE51B240B83}" srcOrd="1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Objetivos Iniciales </a:t>
          </a:r>
          <a:r>
            <a:rPr lang="es-ES" sz="2200" kern="1200" dirty="0"/>
            <a:t>o expectativas de la CLAP</a:t>
          </a:r>
        </a:p>
      </dsp:txBody>
      <dsp:txXfrm>
        <a:off x="0" y="0"/>
        <a:ext cx="1625600" cy="2709333"/>
      </dsp:txXfrm>
    </dsp:sp>
    <dsp:sp modelId="{69264747-68B6-411E-A19C-11C14F0BD7FE}">
      <dsp:nvSpPr>
        <dsp:cNvPr id="0" name=""/>
        <dsp:cNvSpPr/>
      </dsp:nvSpPr>
      <dsp:spPr>
        <a:xfrm>
          <a:off x="1747520" y="123031"/>
          <a:ext cx="6380480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Crear un espacio de aprendizaje interdisciplinar entre policías y entidades sociales mas representativas de la ciudad.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Todos los miembros, expresan sus ideas y necesidades; Dialogo igualitario: Todos los integrantes deben ser escuchados – no importa la función ejercida, la clase social, la edad, etc.</a:t>
          </a:r>
        </a:p>
      </dsp:txBody>
      <dsp:txXfrm>
        <a:off x="1747520" y="123031"/>
        <a:ext cx="6380480" cy="2460625"/>
      </dsp:txXfrm>
    </dsp:sp>
    <dsp:sp modelId="{C237CE00-146B-46ED-837B-A9C14594CE2C}">
      <dsp:nvSpPr>
        <dsp:cNvPr id="0" name=""/>
        <dsp:cNvSpPr/>
      </dsp:nvSpPr>
      <dsp:spPr>
        <a:xfrm>
          <a:off x="1625599" y="258365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F1F2-6681-4FCE-A2FD-5D6E467141B6}">
      <dsp:nvSpPr>
        <dsp:cNvPr id="0" name=""/>
        <dsp:cNvSpPr/>
      </dsp:nvSpPr>
      <dsp:spPr>
        <a:xfrm>
          <a:off x="0" y="270933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2709333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Objetivos alcanzados </a:t>
          </a:r>
          <a:r>
            <a:rPr lang="es-ES" sz="2200" kern="1200" dirty="0"/>
            <a:t>o resultados de la CLAP </a:t>
          </a:r>
        </a:p>
      </dsp:txBody>
      <dsp:txXfrm>
        <a:off x="0" y="2709333"/>
        <a:ext cx="1625600" cy="2709333"/>
      </dsp:txXfrm>
    </dsp:sp>
    <dsp:sp modelId="{0BFFDDAF-CBFC-4914-A7BD-CFA13D341D5A}">
      <dsp:nvSpPr>
        <dsp:cNvPr id="0" name=""/>
        <dsp:cNvSpPr/>
      </dsp:nvSpPr>
      <dsp:spPr>
        <a:xfrm>
          <a:off x="1747520" y="2730665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ha fomentado la comunicación y la participación. </a:t>
          </a:r>
        </a:p>
      </dsp:txBody>
      <dsp:txXfrm>
        <a:off x="1747520" y="2730665"/>
        <a:ext cx="6380480" cy="426640"/>
      </dsp:txXfrm>
    </dsp:sp>
    <dsp:sp modelId="{EEE84854-68DD-4E35-8C0F-2195FAF20385}">
      <dsp:nvSpPr>
        <dsp:cNvPr id="0" name=""/>
        <dsp:cNvSpPr/>
      </dsp:nvSpPr>
      <dsp:spPr>
        <a:xfrm>
          <a:off x="1625599" y="315730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CB839-F708-4525-96B0-146BB745DA54}">
      <dsp:nvSpPr>
        <dsp:cNvPr id="0" name=""/>
        <dsp:cNvSpPr/>
      </dsp:nvSpPr>
      <dsp:spPr>
        <a:xfrm>
          <a:off x="1747520" y="3178638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ha creado un grupo con vinculación con carácter de permanencia</a:t>
          </a:r>
        </a:p>
      </dsp:txBody>
      <dsp:txXfrm>
        <a:off x="1747520" y="3178638"/>
        <a:ext cx="6380480" cy="426640"/>
      </dsp:txXfrm>
    </dsp:sp>
    <dsp:sp modelId="{E8BFC80D-9419-4200-B7DE-E15C0CB82981}">
      <dsp:nvSpPr>
        <dsp:cNvPr id="0" name=""/>
        <dsp:cNvSpPr/>
      </dsp:nvSpPr>
      <dsp:spPr>
        <a:xfrm>
          <a:off x="1625599" y="360527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06BD5-A853-4080-A1D7-E00A9C118645}">
      <dsp:nvSpPr>
        <dsp:cNvPr id="0" name=""/>
        <dsp:cNvSpPr/>
      </dsp:nvSpPr>
      <dsp:spPr>
        <a:xfrm>
          <a:off x="1660043" y="3618658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1660043" y="3618658"/>
        <a:ext cx="6380480" cy="426640"/>
      </dsp:txXfrm>
    </dsp:sp>
    <dsp:sp modelId="{FA97C027-2B4C-4A37-A869-9158E7A2B253}">
      <dsp:nvSpPr>
        <dsp:cNvPr id="0" name=""/>
        <dsp:cNvSpPr/>
      </dsp:nvSpPr>
      <dsp:spPr>
        <a:xfrm>
          <a:off x="1625599" y="405325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EE920-F7E8-4F94-AF61-6C4D09E61822}">
      <dsp:nvSpPr>
        <dsp:cNvPr id="0" name=""/>
        <dsp:cNvSpPr/>
      </dsp:nvSpPr>
      <dsp:spPr>
        <a:xfrm>
          <a:off x="1747520" y="4074583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1747520" y="4074583"/>
        <a:ext cx="6380480" cy="426640"/>
      </dsp:txXfrm>
    </dsp:sp>
    <dsp:sp modelId="{3ECB1CA0-9513-4531-B7C3-EED9324BB942}">
      <dsp:nvSpPr>
        <dsp:cNvPr id="0" name=""/>
        <dsp:cNvSpPr/>
      </dsp:nvSpPr>
      <dsp:spPr>
        <a:xfrm>
          <a:off x="1625599" y="450122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C355E-07E8-4DD1-B9FD-9AD19A027824}">
      <dsp:nvSpPr>
        <dsp:cNvPr id="0" name=""/>
        <dsp:cNvSpPr/>
      </dsp:nvSpPr>
      <dsp:spPr>
        <a:xfrm>
          <a:off x="1747520" y="4522556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1747520" y="4522556"/>
        <a:ext cx="6380480" cy="426640"/>
      </dsp:txXfrm>
    </dsp:sp>
    <dsp:sp modelId="{A4CC72AA-5CE5-44EE-A8D2-AC63E8B1144A}">
      <dsp:nvSpPr>
        <dsp:cNvPr id="0" name=""/>
        <dsp:cNvSpPr/>
      </dsp:nvSpPr>
      <dsp:spPr>
        <a:xfrm>
          <a:off x="1625599" y="494919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967D0-F807-4850-A046-DDD343E757FB}">
      <dsp:nvSpPr>
        <dsp:cNvPr id="0" name=""/>
        <dsp:cNvSpPr/>
      </dsp:nvSpPr>
      <dsp:spPr>
        <a:xfrm>
          <a:off x="1747520" y="4970528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1747520" y="4970528"/>
        <a:ext cx="6380480" cy="426640"/>
      </dsp:txXfrm>
    </dsp:sp>
    <dsp:sp modelId="{745F0312-3006-4F7F-9FE1-9D5D1C5D1834}">
      <dsp:nvSpPr>
        <dsp:cNvPr id="0" name=""/>
        <dsp:cNvSpPr/>
      </dsp:nvSpPr>
      <dsp:spPr>
        <a:xfrm>
          <a:off x="1625599" y="539716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60966"/>
          <a:ext cx="10817695" cy="63586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PRODUCTO 2: Creación Unidad Policial Especializada en Delitos de odio. UNIDAD GESTIÓN DE LA DIVERSIDAD.</a:t>
          </a:r>
        </a:p>
      </dsp:txBody>
      <dsp:txXfrm>
        <a:off x="31040" y="92006"/>
        <a:ext cx="10755615" cy="573782"/>
      </dsp:txXfrm>
    </dsp:sp>
    <dsp:sp modelId="{29B3CFFC-DB43-4F1D-AAC1-EDE51B240B83}">
      <dsp:nvSpPr>
        <dsp:cNvPr id="0" name=""/>
        <dsp:cNvSpPr/>
      </dsp:nvSpPr>
      <dsp:spPr>
        <a:xfrm>
          <a:off x="0" y="639269"/>
          <a:ext cx="1081769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62" tIns="22860" rIns="128016" bIns="228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400" kern="1200" dirty="0"/>
        </a:p>
      </dsp:txBody>
      <dsp:txXfrm>
        <a:off x="0" y="639269"/>
        <a:ext cx="10817695" cy="6127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10107168" cy="45571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PRODUCTO 3: Guía municipal informativa sobre delitos de odio</a:t>
          </a:r>
        </a:p>
      </dsp:txBody>
      <dsp:txXfrm>
        <a:off x="22246" y="22246"/>
        <a:ext cx="10062676" cy="411223"/>
      </dsp:txXfrm>
    </dsp:sp>
    <dsp:sp modelId="{29B3CFFC-DB43-4F1D-AAC1-EDE51B240B83}">
      <dsp:nvSpPr>
        <dsp:cNvPr id="0" name=""/>
        <dsp:cNvSpPr/>
      </dsp:nvSpPr>
      <dsp:spPr>
        <a:xfrm>
          <a:off x="0" y="548433"/>
          <a:ext cx="10107168" cy="4951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9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ÁREA DE CONVIVENCIA.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COMISIONES ENCARGADAS: Comisión nº 3 formada por facilitadores Rosa María Santana y Ricardo Chacón, 8 policías y las entidades CEAR Getafe y Áreas de Participación</a:t>
          </a:r>
          <a:r>
            <a:rPr lang="es-ES" sz="1500" kern="1200" baseline="0" dirty="0"/>
            <a:t> y Cooperación del   Ayuntamiento  de Getafe.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OBJETIVOS: informar a los vecinos de Getafe, como reconocer y actuar ante los delitos o discursos de odio.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DESCRIPCIÓN DEL PRODUCTO: documento informativo donde se explica en que consisten los delitos y discursos de odio, formas de reconocerlos y como actuar ante los mismos. También se refleja en la guía los recursos municipales disponibles.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AGENTES/ORGANISMOS IMPLICADOS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DESTINATARIOS: los vecinos de la ciudad de Getafe.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ACCIONES PLANEADAS EN EL MARCO DEL PRODUCTO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FINES PREVISTOS (resultados o logros esperados, impacto en el municipio, etc.)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OTRAS ACCIONES CONTEMPLADAS (si hubiera)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CRONOGRAMA (si hubiera)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ESTRATEGIAS DE COMUNICACIÓN/DIFUSIÓN</a:t>
          </a:r>
        </a:p>
      </dsp:txBody>
      <dsp:txXfrm>
        <a:off x="0" y="548433"/>
        <a:ext cx="10107168" cy="4951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10107168" cy="113069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PRODUCTO 3: Guía municipal informativa sobre delitos de odio</a:t>
          </a:r>
        </a:p>
      </dsp:txBody>
      <dsp:txXfrm>
        <a:off x="55196" y="55196"/>
        <a:ext cx="9996776" cy="1020307"/>
      </dsp:txXfrm>
    </dsp:sp>
    <dsp:sp modelId="{29B3CFFC-DB43-4F1D-AAC1-EDE51B240B83}">
      <dsp:nvSpPr>
        <dsp:cNvPr id="0" name=""/>
        <dsp:cNvSpPr/>
      </dsp:nvSpPr>
      <dsp:spPr>
        <a:xfrm>
          <a:off x="0" y="2567455"/>
          <a:ext cx="10107168" cy="158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9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300" kern="1200" dirty="0"/>
        </a:p>
      </dsp:txBody>
      <dsp:txXfrm>
        <a:off x="0" y="2567455"/>
        <a:ext cx="10107168" cy="15884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9351" y="0"/>
          <a:ext cx="10036567" cy="62361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PRODUCTO 4: Curso Convivencia y Mediación en ámbitos municipales</a:t>
          </a:r>
        </a:p>
      </dsp:txBody>
      <dsp:txXfrm>
        <a:off x="39793" y="30442"/>
        <a:ext cx="9975683" cy="562726"/>
      </dsp:txXfrm>
    </dsp:sp>
    <dsp:sp modelId="{29B3CFFC-DB43-4F1D-AAC1-EDE51B240B83}">
      <dsp:nvSpPr>
        <dsp:cNvPr id="0" name=""/>
        <dsp:cNvSpPr/>
      </dsp:nvSpPr>
      <dsp:spPr>
        <a:xfrm>
          <a:off x="0" y="718638"/>
          <a:ext cx="10055270" cy="441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25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ÁREA DE CONVIVENCIA.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Metodología: Clases teórico prácticas. 15 sesiones de 4 horas y media. 100 horas.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u="sng" kern="1200" dirty="0"/>
            <a:t>Ponencias: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Modelos de Convivencias en Diversidad.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Convivencia Intercultural y la Mediación.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Resolución de Conflictos. Habilidades y Herramientas 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Grupos de riesgo de exclusión.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Mediación intercultural. Principios y Modelos.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Gestión de Proyectos de Mediación.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Actores e instituciones implicadas en el proceso de mediación 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DESTINATARIOS</a:t>
          </a:r>
          <a:r>
            <a:rPr lang="es-ES" sz="2000" kern="1200" dirty="0"/>
            <a:t> 15 Policías y 17 agentes sociales que intervienen en el ámbito de la Convivencia.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CRONOGRAMA</a:t>
          </a:r>
          <a:r>
            <a:rPr lang="es-ES" sz="2000" kern="1200" dirty="0"/>
            <a:t> . Octubre. Noviembre 2021</a:t>
          </a:r>
        </a:p>
      </dsp:txBody>
      <dsp:txXfrm>
        <a:off x="0" y="718638"/>
        <a:ext cx="10055270" cy="44132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2645"/>
          <a:ext cx="8127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2645"/>
          <a:ext cx="1625600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INFLUENCIA DE LA CRISIS SANITARIA EN EL DESARROLLO DE LA CLAP</a:t>
          </a:r>
        </a:p>
      </dsp:txBody>
      <dsp:txXfrm>
        <a:off x="0" y="2645"/>
        <a:ext cx="1625600" cy="1804458"/>
      </dsp:txXfrm>
    </dsp:sp>
    <dsp:sp modelId="{69264747-68B6-411E-A19C-11C14F0BD7FE}">
      <dsp:nvSpPr>
        <dsp:cNvPr id="0" name=""/>
        <dsp:cNvSpPr/>
      </dsp:nvSpPr>
      <dsp:spPr>
        <a:xfrm>
          <a:off x="1747519" y="84586"/>
          <a:ext cx="6380479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Modificación  de las dinámicas previstas para las sesiones de las CLAPS, orientándolas al modelo conferencia por la persona experta.  Modificación del calendario previsto.  . No se han podido realizar actividades previstas como visitas fuera de la localidad. Limitación participantes.</a:t>
          </a:r>
        </a:p>
      </dsp:txBody>
      <dsp:txXfrm>
        <a:off x="1747519" y="84586"/>
        <a:ext cx="6380479" cy="1638814"/>
      </dsp:txXfrm>
    </dsp:sp>
    <dsp:sp modelId="{C237CE00-146B-46ED-837B-A9C14594CE2C}">
      <dsp:nvSpPr>
        <dsp:cNvPr id="0" name=""/>
        <dsp:cNvSpPr/>
      </dsp:nvSpPr>
      <dsp:spPr>
        <a:xfrm>
          <a:off x="1625599" y="172340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F1F2-6681-4FCE-A2FD-5D6E467141B6}">
      <dsp:nvSpPr>
        <dsp:cNvPr id="0" name=""/>
        <dsp:cNvSpPr/>
      </dsp:nvSpPr>
      <dsp:spPr>
        <a:xfrm>
          <a:off x="0" y="1807104"/>
          <a:ext cx="8127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1807104"/>
          <a:ext cx="1625600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ESTRATEGIAS UTILIZADAS DURANTE EL PERIODO CON LIMITACIONES DE REUNIÓN</a:t>
          </a:r>
        </a:p>
      </dsp:txBody>
      <dsp:txXfrm>
        <a:off x="0" y="1807104"/>
        <a:ext cx="1625600" cy="1804458"/>
      </dsp:txXfrm>
    </dsp:sp>
    <dsp:sp modelId="{C77F5E41-54EA-4036-8D26-A67AE1DE9903}">
      <dsp:nvSpPr>
        <dsp:cNvPr id="0" name=""/>
        <dsp:cNvSpPr/>
      </dsp:nvSpPr>
      <dsp:spPr>
        <a:xfrm>
          <a:off x="1747519" y="1835298"/>
          <a:ext cx="6380479" cy="56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Utilización de un espacio con suficiente amplitud.</a:t>
          </a:r>
        </a:p>
      </dsp:txBody>
      <dsp:txXfrm>
        <a:off x="1747519" y="1835298"/>
        <a:ext cx="6380479" cy="563893"/>
      </dsp:txXfrm>
    </dsp:sp>
    <dsp:sp modelId="{29154913-7015-4148-A4FC-7593E6BF98FD}">
      <dsp:nvSpPr>
        <dsp:cNvPr id="0" name=""/>
        <dsp:cNvSpPr/>
      </dsp:nvSpPr>
      <dsp:spPr>
        <a:xfrm>
          <a:off x="1625599" y="2399192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787BC-2B1D-485F-AA82-B7CAD27B1F19}">
      <dsp:nvSpPr>
        <dsp:cNvPr id="0" name=""/>
        <dsp:cNvSpPr/>
      </dsp:nvSpPr>
      <dsp:spPr>
        <a:xfrm>
          <a:off x="1747519" y="2427386"/>
          <a:ext cx="6380479" cy="56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1747519" y="2427386"/>
        <a:ext cx="6380479" cy="563893"/>
      </dsp:txXfrm>
    </dsp:sp>
    <dsp:sp modelId="{C6D3870D-3D86-47AF-9315-A9B78F3AA7D0}">
      <dsp:nvSpPr>
        <dsp:cNvPr id="0" name=""/>
        <dsp:cNvSpPr/>
      </dsp:nvSpPr>
      <dsp:spPr>
        <a:xfrm>
          <a:off x="1625599" y="299128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8C930-7F60-446F-A638-338C36DB9031}">
      <dsp:nvSpPr>
        <dsp:cNvPr id="0" name=""/>
        <dsp:cNvSpPr/>
      </dsp:nvSpPr>
      <dsp:spPr>
        <a:xfrm>
          <a:off x="1747519" y="3019474"/>
          <a:ext cx="6380479" cy="56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1747519" y="3019474"/>
        <a:ext cx="6380479" cy="563893"/>
      </dsp:txXfrm>
    </dsp:sp>
    <dsp:sp modelId="{4F957E0F-5ED3-425B-B002-26B85D478637}">
      <dsp:nvSpPr>
        <dsp:cNvPr id="0" name=""/>
        <dsp:cNvSpPr/>
      </dsp:nvSpPr>
      <dsp:spPr>
        <a:xfrm>
          <a:off x="1625599" y="358336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24A17-7E73-45F2-A421-61B402517D08}">
      <dsp:nvSpPr>
        <dsp:cNvPr id="0" name=""/>
        <dsp:cNvSpPr/>
      </dsp:nvSpPr>
      <dsp:spPr>
        <a:xfrm>
          <a:off x="0" y="3611562"/>
          <a:ext cx="8127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B40F7-9F33-4799-801A-F89C78F40B89}">
      <dsp:nvSpPr>
        <dsp:cNvPr id="0" name=""/>
        <dsp:cNvSpPr/>
      </dsp:nvSpPr>
      <dsp:spPr>
        <a:xfrm>
          <a:off x="0" y="3611562"/>
          <a:ext cx="1625600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 dirty="0"/>
        </a:p>
      </dsp:txBody>
      <dsp:txXfrm>
        <a:off x="0" y="3611562"/>
        <a:ext cx="1625600" cy="1804458"/>
      </dsp:txXfrm>
    </dsp:sp>
    <dsp:sp modelId="{0BFFDDAF-CBFC-4914-A7BD-CFA13D341D5A}">
      <dsp:nvSpPr>
        <dsp:cNvPr id="0" name=""/>
        <dsp:cNvSpPr/>
      </dsp:nvSpPr>
      <dsp:spPr>
        <a:xfrm>
          <a:off x="1747519" y="3639757"/>
          <a:ext cx="6380479" cy="56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1747519" y="3639757"/>
        <a:ext cx="6380479" cy="563893"/>
      </dsp:txXfrm>
    </dsp:sp>
    <dsp:sp modelId="{EEE84854-68DD-4E35-8C0F-2195FAF20385}">
      <dsp:nvSpPr>
        <dsp:cNvPr id="0" name=""/>
        <dsp:cNvSpPr/>
      </dsp:nvSpPr>
      <dsp:spPr>
        <a:xfrm>
          <a:off x="1625599" y="420365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CB839-F708-4525-96B0-146BB745DA54}">
      <dsp:nvSpPr>
        <dsp:cNvPr id="0" name=""/>
        <dsp:cNvSpPr/>
      </dsp:nvSpPr>
      <dsp:spPr>
        <a:xfrm>
          <a:off x="1747519" y="4231845"/>
          <a:ext cx="6380479" cy="56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1747519" y="4231845"/>
        <a:ext cx="6380479" cy="563893"/>
      </dsp:txXfrm>
    </dsp:sp>
    <dsp:sp modelId="{E8BFC80D-9419-4200-B7DE-E15C0CB82981}">
      <dsp:nvSpPr>
        <dsp:cNvPr id="0" name=""/>
        <dsp:cNvSpPr/>
      </dsp:nvSpPr>
      <dsp:spPr>
        <a:xfrm>
          <a:off x="1625599" y="479573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06BD5-A853-4080-A1D7-E00A9C118645}">
      <dsp:nvSpPr>
        <dsp:cNvPr id="0" name=""/>
        <dsp:cNvSpPr/>
      </dsp:nvSpPr>
      <dsp:spPr>
        <a:xfrm>
          <a:off x="1747519" y="4823933"/>
          <a:ext cx="6380479" cy="56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1747519" y="4823933"/>
        <a:ext cx="6380479" cy="563893"/>
      </dsp:txXfrm>
    </dsp:sp>
    <dsp:sp modelId="{FA97C027-2B4C-4A37-A869-9158E7A2B253}">
      <dsp:nvSpPr>
        <dsp:cNvPr id="0" name=""/>
        <dsp:cNvSpPr/>
      </dsp:nvSpPr>
      <dsp:spPr>
        <a:xfrm>
          <a:off x="1625599" y="538782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7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Principales Bondades</a:t>
          </a:r>
          <a:r>
            <a:rPr lang="es-ES" sz="1400" kern="1200" dirty="0"/>
            <a:t>/fortalezas del Modelo del Aprendizaje</a:t>
          </a:r>
        </a:p>
      </dsp:txBody>
      <dsp:txXfrm>
        <a:off x="0" y="0"/>
        <a:ext cx="1625600" cy="2709333"/>
      </dsp:txXfrm>
    </dsp:sp>
    <dsp:sp modelId="{69264747-68B6-411E-A19C-11C14F0BD7FE}">
      <dsp:nvSpPr>
        <dsp:cNvPr id="0" name=""/>
        <dsp:cNvSpPr/>
      </dsp:nvSpPr>
      <dsp:spPr>
        <a:xfrm>
          <a:off x="1747519" y="123031"/>
          <a:ext cx="6380479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Interacción entre policías participantes y diferentes agentes sociales que han participado.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Participación igualitaria de todos los miembros</a:t>
          </a:r>
        </a:p>
      </dsp:txBody>
      <dsp:txXfrm>
        <a:off x="1747519" y="123031"/>
        <a:ext cx="6380479" cy="2460625"/>
      </dsp:txXfrm>
    </dsp:sp>
    <dsp:sp modelId="{C237CE00-146B-46ED-837B-A9C14594CE2C}">
      <dsp:nvSpPr>
        <dsp:cNvPr id="0" name=""/>
        <dsp:cNvSpPr/>
      </dsp:nvSpPr>
      <dsp:spPr>
        <a:xfrm>
          <a:off x="1625599" y="258365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F1F2-6681-4FCE-A2FD-5D6E467141B6}">
      <dsp:nvSpPr>
        <dsp:cNvPr id="0" name=""/>
        <dsp:cNvSpPr/>
      </dsp:nvSpPr>
      <dsp:spPr>
        <a:xfrm>
          <a:off x="0" y="2709333"/>
          <a:ext cx="8127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2709333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Principales Obstáculos </a:t>
          </a:r>
          <a:r>
            <a:rPr lang="es-ES" sz="1400" kern="1200" dirty="0"/>
            <a:t>del Modelo de Aprendizaje</a:t>
          </a:r>
        </a:p>
      </dsp:txBody>
      <dsp:txXfrm>
        <a:off x="0" y="2709333"/>
        <a:ext cx="1625600" cy="2709333"/>
      </dsp:txXfrm>
    </dsp:sp>
    <dsp:sp modelId="{0BFFDDAF-CBFC-4914-A7BD-CFA13D341D5A}">
      <dsp:nvSpPr>
        <dsp:cNvPr id="0" name=""/>
        <dsp:cNvSpPr/>
      </dsp:nvSpPr>
      <dsp:spPr>
        <a:xfrm>
          <a:off x="1747519" y="2730665"/>
          <a:ext cx="6380479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DESCONFIANZA INICIAL, al modelo de aprendizaje</a:t>
          </a:r>
        </a:p>
      </dsp:txBody>
      <dsp:txXfrm>
        <a:off x="1747519" y="2730665"/>
        <a:ext cx="6380479" cy="426640"/>
      </dsp:txXfrm>
    </dsp:sp>
    <dsp:sp modelId="{EEE84854-68DD-4E35-8C0F-2195FAF20385}">
      <dsp:nvSpPr>
        <dsp:cNvPr id="0" name=""/>
        <dsp:cNvSpPr/>
      </dsp:nvSpPr>
      <dsp:spPr>
        <a:xfrm>
          <a:off x="1625599" y="315730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CB839-F708-4525-96B0-146BB745DA54}">
      <dsp:nvSpPr>
        <dsp:cNvPr id="0" name=""/>
        <dsp:cNvSpPr/>
      </dsp:nvSpPr>
      <dsp:spPr>
        <a:xfrm>
          <a:off x="1747519" y="3178638"/>
          <a:ext cx="6380479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Resistencia al cambio en la ORGANIZACIÓN.</a:t>
          </a:r>
        </a:p>
      </dsp:txBody>
      <dsp:txXfrm>
        <a:off x="1747519" y="3178638"/>
        <a:ext cx="6380479" cy="426640"/>
      </dsp:txXfrm>
    </dsp:sp>
    <dsp:sp modelId="{E8BFC80D-9419-4200-B7DE-E15C0CB82981}">
      <dsp:nvSpPr>
        <dsp:cNvPr id="0" name=""/>
        <dsp:cNvSpPr/>
      </dsp:nvSpPr>
      <dsp:spPr>
        <a:xfrm>
          <a:off x="1625599" y="360527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06BD5-A853-4080-A1D7-E00A9C118645}">
      <dsp:nvSpPr>
        <dsp:cNvPr id="0" name=""/>
        <dsp:cNvSpPr/>
      </dsp:nvSpPr>
      <dsp:spPr>
        <a:xfrm>
          <a:off x="1660043" y="3618658"/>
          <a:ext cx="6380479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DIFICULTAD para asumir/incorporar en su Servicio, el mensaje de los Delitos de Odio.</a:t>
          </a:r>
        </a:p>
      </dsp:txBody>
      <dsp:txXfrm>
        <a:off x="1660043" y="3618658"/>
        <a:ext cx="6380479" cy="426640"/>
      </dsp:txXfrm>
    </dsp:sp>
    <dsp:sp modelId="{FA97C027-2B4C-4A37-A869-9158E7A2B253}">
      <dsp:nvSpPr>
        <dsp:cNvPr id="0" name=""/>
        <dsp:cNvSpPr/>
      </dsp:nvSpPr>
      <dsp:spPr>
        <a:xfrm>
          <a:off x="1625599" y="405325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EE920-F7E8-4F94-AF61-6C4D09E61822}">
      <dsp:nvSpPr>
        <dsp:cNvPr id="0" name=""/>
        <dsp:cNvSpPr/>
      </dsp:nvSpPr>
      <dsp:spPr>
        <a:xfrm>
          <a:off x="1747519" y="4074583"/>
          <a:ext cx="6380479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Descripción</a:t>
          </a:r>
        </a:p>
      </dsp:txBody>
      <dsp:txXfrm>
        <a:off x="1747519" y="4074583"/>
        <a:ext cx="6380479" cy="426640"/>
      </dsp:txXfrm>
    </dsp:sp>
    <dsp:sp modelId="{3ECB1CA0-9513-4531-B7C3-EED9324BB942}">
      <dsp:nvSpPr>
        <dsp:cNvPr id="0" name=""/>
        <dsp:cNvSpPr/>
      </dsp:nvSpPr>
      <dsp:spPr>
        <a:xfrm>
          <a:off x="1625599" y="450122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C355E-07E8-4DD1-B9FD-9AD19A027824}">
      <dsp:nvSpPr>
        <dsp:cNvPr id="0" name=""/>
        <dsp:cNvSpPr/>
      </dsp:nvSpPr>
      <dsp:spPr>
        <a:xfrm>
          <a:off x="1747519" y="4522556"/>
          <a:ext cx="6380479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Descripción</a:t>
          </a:r>
        </a:p>
      </dsp:txBody>
      <dsp:txXfrm>
        <a:off x="1747519" y="4522556"/>
        <a:ext cx="6380479" cy="426640"/>
      </dsp:txXfrm>
    </dsp:sp>
    <dsp:sp modelId="{A4CC72AA-5CE5-44EE-A8D2-AC63E8B1144A}">
      <dsp:nvSpPr>
        <dsp:cNvPr id="0" name=""/>
        <dsp:cNvSpPr/>
      </dsp:nvSpPr>
      <dsp:spPr>
        <a:xfrm>
          <a:off x="1625599" y="494919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967D0-F807-4850-A046-DDD343E757FB}">
      <dsp:nvSpPr>
        <dsp:cNvPr id="0" name=""/>
        <dsp:cNvSpPr/>
      </dsp:nvSpPr>
      <dsp:spPr>
        <a:xfrm>
          <a:off x="1747519" y="4970528"/>
          <a:ext cx="6380479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Descripción</a:t>
          </a:r>
        </a:p>
      </dsp:txBody>
      <dsp:txXfrm>
        <a:off x="1747519" y="4970528"/>
        <a:ext cx="6380479" cy="426640"/>
      </dsp:txXfrm>
    </dsp:sp>
    <dsp:sp modelId="{745F0312-3006-4F7F-9FE1-9D5D1C5D1834}">
      <dsp:nvSpPr>
        <dsp:cNvPr id="0" name=""/>
        <dsp:cNvSpPr/>
      </dsp:nvSpPr>
      <dsp:spPr>
        <a:xfrm>
          <a:off x="1625599" y="539716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7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Perspectivas Futuras</a:t>
          </a:r>
          <a:r>
            <a:rPr lang="es-ES" sz="2000" kern="1200" dirty="0"/>
            <a:t>. Estrategias para la Continuidad de las Comunidades más allá de CLARA</a:t>
          </a:r>
        </a:p>
      </dsp:txBody>
      <dsp:txXfrm>
        <a:off x="0" y="0"/>
        <a:ext cx="1625600" cy="5418667"/>
      </dsp:txXfrm>
    </dsp:sp>
    <dsp:sp modelId="{69264747-68B6-411E-A19C-11C14F0BD7FE}">
      <dsp:nvSpPr>
        <dsp:cNvPr id="0" name=""/>
        <dsp:cNvSpPr/>
      </dsp:nvSpPr>
      <dsp:spPr>
        <a:xfrm>
          <a:off x="1747519" y="535736"/>
          <a:ext cx="6380479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PLAN DE CONVIVENCIA AYUNTAMIENTO DE GETAFE 2016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Mesa para la CONVIVENCIA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Oficina para la CONVIVENCIA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1747519" y="535736"/>
        <a:ext cx="6380479" cy="1693333"/>
      </dsp:txXfrm>
    </dsp:sp>
    <dsp:sp modelId="{C237CE00-146B-46ED-837B-A9C14594CE2C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B6064-FEE7-4169-8CBD-267ED18B9A50}">
      <dsp:nvSpPr>
        <dsp:cNvPr id="0" name=""/>
        <dsp:cNvSpPr/>
      </dsp:nvSpPr>
      <dsp:spPr>
        <a:xfrm>
          <a:off x="1747519" y="1862666"/>
          <a:ext cx="6380479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1747519" y="1862666"/>
        <a:ext cx="6380479" cy="1693333"/>
      </dsp:txXfrm>
    </dsp:sp>
    <dsp:sp modelId="{66904F97-07D2-4FDC-AC27-823963C84594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197B6-F34D-4BDA-BDF1-21F6ADE59196}">
      <dsp:nvSpPr>
        <dsp:cNvPr id="0" name=""/>
        <dsp:cNvSpPr/>
      </dsp:nvSpPr>
      <dsp:spPr>
        <a:xfrm>
          <a:off x="1747519" y="3640666"/>
          <a:ext cx="6380479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1747519" y="3640666"/>
        <a:ext cx="6380479" cy="1693333"/>
      </dsp:txXfrm>
    </dsp:sp>
    <dsp:sp modelId="{25AD8590-73CA-4A34-A8E3-5EF54D06A58B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7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974183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Cuestiones</a:t>
          </a:r>
          <a:r>
            <a:rPr lang="es-ES" sz="2000" kern="1200" baseline="0" dirty="0"/>
            <a:t> que podrían mejorarse en la transferibilidad del Modelo de  las Comunidades Locales </a:t>
          </a:r>
          <a:endParaRPr lang="es-ES" sz="2000" kern="1200" dirty="0"/>
        </a:p>
      </dsp:txBody>
      <dsp:txXfrm>
        <a:off x="0" y="0"/>
        <a:ext cx="1974183" cy="5418667"/>
      </dsp:txXfrm>
    </dsp:sp>
    <dsp:sp modelId="{69264747-68B6-411E-A19C-11C14F0BD7FE}">
      <dsp:nvSpPr>
        <dsp:cNvPr id="0" name=""/>
        <dsp:cNvSpPr/>
      </dsp:nvSpPr>
      <dsp:spPr>
        <a:xfrm>
          <a:off x="2089435" y="84666"/>
          <a:ext cx="6031547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Metodología de aprendizaje única para todos los facilitadores de las CLAP</a:t>
          </a:r>
        </a:p>
      </dsp:txBody>
      <dsp:txXfrm>
        <a:off x="2089435" y="84666"/>
        <a:ext cx="6031547" cy="1693333"/>
      </dsp:txXfrm>
    </dsp:sp>
    <dsp:sp modelId="{C237CE00-146B-46ED-837B-A9C14594CE2C}">
      <dsp:nvSpPr>
        <dsp:cNvPr id="0" name=""/>
        <dsp:cNvSpPr/>
      </dsp:nvSpPr>
      <dsp:spPr>
        <a:xfrm>
          <a:off x="1974183" y="1778000"/>
          <a:ext cx="614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B6064-FEE7-4169-8CBD-267ED18B9A50}">
      <dsp:nvSpPr>
        <dsp:cNvPr id="0" name=""/>
        <dsp:cNvSpPr/>
      </dsp:nvSpPr>
      <dsp:spPr>
        <a:xfrm>
          <a:off x="2089435" y="1862666"/>
          <a:ext cx="6031547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400" kern="1200"/>
        </a:p>
      </dsp:txBody>
      <dsp:txXfrm>
        <a:off x="2089435" y="1862666"/>
        <a:ext cx="6031547" cy="1693333"/>
      </dsp:txXfrm>
    </dsp:sp>
    <dsp:sp modelId="{66904F97-07D2-4FDC-AC27-823963C84594}">
      <dsp:nvSpPr>
        <dsp:cNvPr id="0" name=""/>
        <dsp:cNvSpPr/>
      </dsp:nvSpPr>
      <dsp:spPr>
        <a:xfrm>
          <a:off x="1974183" y="3556000"/>
          <a:ext cx="614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197B6-F34D-4BDA-BDF1-21F6ADE59196}">
      <dsp:nvSpPr>
        <dsp:cNvPr id="0" name=""/>
        <dsp:cNvSpPr/>
      </dsp:nvSpPr>
      <dsp:spPr>
        <a:xfrm>
          <a:off x="2089435" y="3640666"/>
          <a:ext cx="6031547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400" kern="1200"/>
        </a:p>
      </dsp:txBody>
      <dsp:txXfrm>
        <a:off x="2089435" y="3640666"/>
        <a:ext cx="6031547" cy="1693333"/>
      </dsp:txXfrm>
    </dsp:sp>
    <dsp:sp modelId="{25AD8590-73CA-4A34-A8E3-5EF54D06A58B}">
      <dsp:nvSpPr>
        <dsp:cNvPr id="0" name=""/>
        <dsp:cNvSpPr/>
      </dsp:nvSpPr>
      <dsp:spPr>
        <a:xfrm>
          <a:off x="1974183" y="5334000"/>
          <a:ext cx="614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9412224" cy="52767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SESIONES CELEBRADAS</a:t>
          </a:r>
        </a:p>
      </dsp:txBody>
      <dsp:txXfrm>
        <a:off x="25759" y="25759"/>
        <a:ext cx="9360706" cy="476152"/>
      </dsp:txXfrm>
    </dsp:sp>
    <dsp:sp modelId="{29B3CFFC-DB43-4F1D-AAC1-EDE51B240B83}">
      <dsp:nvSpPr>
        <dsp:cNvPr id="0" name=""/>
        <dsp:cNvSpPr/>
      </dsp:nvSpPr>
      <dsp:spPr>
        <a:xfrm>
          <a:off x="0" y="599080"/>
          <a:ext cx="9412224" cy="404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38" tIns="27940" rIns="156464" bIns="2794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28/09/20 (presencial) PRESENTACIÓN, OBJETO Y METODOLOGÍA CLAP. USAL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29/09/20 (presencial) MOVIMIENTO CONTRA LA INTOLERANCIA. FUNDACIÓN LA MERCED. CEAR.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16/11/20 (presencial) CEAR, OBERAXE, UD. GESTIÓN DE LA DIVERSIDAD PMM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22/02/21 (presencial) </a:t>
          </a:r>
          <a:r>
            <a:rPr lang="es-ES_tradnl" sz="1700" kern="1200" dirty="0"/>
            <a:t>LA DIVERSIDAD SEXUAL Y DE GÉNERO: CONCEPTOS LGTBI+, INTERVENCIÓN SOCIAL Y LEGISLACIÓN </a:t>
          </a:r>
          <a:endParaRPr lang="es-E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23/02/21(presencial) </a:t>
          </a:r>
          <a:r>
            <a:rPr lang="es-ES_tradnl" sz="1700" kern="1200" dirty="0"/>
            <a:t>LA DIVERSIDAD SEXUAL Y DE GÉNERO: CONCEPTOS LGTBI+, INTERVENCIÓN SOCIAL Y LEGISLACIÓN</a:t>
          </a:r>
          <a:endParaRPr lang="es-E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15/03/21</a:t>
          </a:r>
          <a:r>
            <a:rPr lang="es-ES" sz="1700" b="0" kern="1200" dirty="0"/>
            <a:t> (presencial)</a:t>
          </a:r>
          <a:r>
            <a:rPr lang="es-ES" sz="1700" kern="1200" dirty="0"/>
            <a:t> </a:t>
          </a:r>
          <a:r>
            <a:rPr lang="es-ES" sz="1700" b="0" kern="1200" dirty="0"/>
            <a:t>ISLAMOFOBIA. CLAVES Y ACERCAMIENTO CRÍTICO</a:t>
          </a:r>
          <a:endParaRPr lang="es-E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b="0" kern="1200" dirty="0"/>
            <a:t>Día 16/03/21 (presencial) ISLAMOFOBIA. CLAVES Y ACERCAMIENTO CRÍTICO </a:t>
          </a:r>
          <a:endParaRPr lang="es-E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23/04/21 (presencial) TRANSFORMACIÓN DIGITAL PARA CAMBIAR EL MUNDO 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25/05/2021 (presencial) PROTECCIÓN DE MENORES EN SITUACIÓN DE VULNERABILIDAD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Día 06/07/2021 (presencial) PRODUCTOS CLAP</a:t>
          </a:r>
        </a:p>
      </dsp:txBody>
      <dsp:txXfrm>
        <a:off x="0" y="599080"/>
        <a:ext cx="9412224" cy="4044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Garamond" panose="02020404030301010803" pitchFamily="18" charset="0"/>
            </a:rPr>
            <a:t>VISITAS REALIZADAS</a:t>
          </a:r>
          <a:endParaRPr lang="es-ES" sz="1800" kern="1200" dirty="0"/>
        </a:p>
      </dsp:txBody>
      <dsp:txXfrm>
        <a:off x="0" y="0"/>
        <a:ext cx="1625600" cy="5418667"/>
      </dsp:txXfrm>
    </dsp:sp>
    <dsp:sp modelId="{69264747-68B6-411E-A19C-11C14F0BD7FE}">
      <dsp:nvSpPr>
        <dsp:cNvPr id="0" name=""/>
        <dsp:cNvSpPr/>
      </dsp:nvSpPr>
      <dsp:spPr>
        <a:xfrm>
          <a:off x="1747520" y="246062"/>
          <a:ext cx="6380480" cy="492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Visita a la Mezquita </a:t>
          </a:r>
          <a:r>
            <a:rPr lang="es-ES" sz="6500" kern="1200"/>
            <a:t>de Getafe</a:t>
          </a:r>
          <a:endParaRPr lang="es-ES" sz="6500" kern="1200" dirty="0"/>
        </a:p>
      </dsp:txBody>
      <dsp:txXfrm>
        <a:off x="1747520" y="246062"/>
        <a:ext cx="6380480" cy="4921250"/>
      </dsp:txXfrm>
    </dsp:sp>
    <dsp:sp modelId="{C237CE00-146B-46ED-837B-A9C14594CE2C}">
      <dsp:nvSpPr>
        <dsp:cNvPr id="0" name=""/>
        <dsp:cNvSpPr/>
      </dsp:nvSpPr>
      <dsp:spPr>
        <a:xfrm>
          <a:off x="1625599" y="5167312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10260570" cy="69125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sng" kern="1200" dirty="0"/>
            <a:t>PRODUCTO 1</a:t>
          </a:r>
          <a:r>
            <a:rPr lang="es-ES" sz="2200" kern="1200" dirty="0"/>
            <a:t>: Protocolo policial sobre incidentes relacionados con los delitos de odio.</a:t>
          </a:r>
        </a:p>
      </dsp:txBody>
      <dsp:txXfrm>
        <a:off x="33744" y="33744"/>
        <a:ext cx="10193082" cy="623767"/>
      </dsp:txXfrm>
    </dsp:sp>
    <dsp:sp modelId="{29B3CFFC-DB43-4F1D-AAC1-EDE51B240B83}">
      <dsp:nvSpPr>
        <dsp:cNvPr id="0" name=""/>
        <dsp:cNvSpPr/>
      </dsp:nvSpPr>
      <dsp:spPr>
        <a:xfrm>
          <a:off x="0" y="719494"/>
          <a:ext cx="10260570" cy="4348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7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ÁREA DE CONVIVENCIA.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b="1" kern="1200" dirty="0"/>
            <a:t>COMISIONES ENCARGADAS</a:t>
          </a:r>
          <a:r>
            <a:rPr lang="es-ES" sz="1700" kern="1200" dirty="0"/>
            <a:t>: Comisión formada por los facilitadores Félix Castillo y Sebastián Portillo, 8 policías y entidades:  </a:t>
          </a:r>
          <a:r>
            <a:rPr lang="es-ES" sz="1700" b="0" i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Gaytafe</a:t>
          </a:r>
          <a:r>
            <a:rPr lang="es-ES" sz="17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 LGBTI+, Asociación </a:t>
          </a:r>
          <a:r>
            <a:rPr lang="es-ES" sz="1700" b="0" i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Guaymuras</a:t>
          </a:r>
          <a:r>
            <a:rPr lang="es-ES" sz="17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, y </a:t>
          </a:r>
          <a:r>
            <a:rPr lang="es-ES" sz="1700" b="0" kern="1200" dirty="0"/>
            <a:t>Asociación</a:t>
          </a:r>
          <a:r>
            <a:rPr lang="es-ES" sz="1700" b="0" kern="1200" baseline="0" dirty="0"/>
            <a:t> Casa de Colombia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b="1" kern="1200" dirty="0"/>
            <a:t>OBJETIVOS</a:t>
          </a:r>
          <a:r>
            <a:rPr lang="es-ES" sz="1700" kern="1200" dirty="0"/>
            <a:t>:  Que  todos los componentes  del Cuerpo de la Policía Local utilicen iguales criterios estandarizados y de buenas practicas en las intervenciones relacionadas con delitos de odio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b="1" kern="1200" dirty="0"/>
            <a:t>DESCRIPCIÓN DEL PRODUCTO</a:t>
          </a:r>
          <a:r>
            <a:rPr lang="es-ES" sz="1700" kern="1200" dirty="0"/>
            <a:t>: Secuencia detallada de la forma de actuar en las diferentes situaciones que se puedan dar, utilización de las correspondientes herramientas y procedimientos. Explicación y desarrollo de los delitos de odio y conceptos a utilizar.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b="1" kern="1200" dirty="0"/>
            <a:t>AGENTES/ORGANISMOS IMPLICADOS</a:t>
          </a:r>
          <a:r>
            <a:rPr lang="es-ES" sz="1700" kern="1200" dirty="0"/>
            <a:t>: Policía Local de Getafe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b="1" kern="1200" dirty="0"/>
            <a:t>DESTINATARIOS:</a:t>
          </a:r>
          <a:r>
            <a:rPr lang="es-ES" sz="1700" kern="1200" dirty="0"/>
            <a:t> Todos los miembros del Cuerpo de la Policía Local de Getafe.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ACCIONES PLANEADAS EN EL MARCO DEL PRODUCTO: Fiscalía, Junta Local de Seguridad;  Decanato Juzgados.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CRONOGRAMA : 1 Trimestre 2022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ESTRATEGIAS DE COMUNICACIÓN/DIFUSIÓN:   RRSS, Prensa, Radio.</a:t>
          </a:r>
        </a:p>
      </dsp:txBody>
      <dsp:txXfrm>
        <a:off x="0" y="719494"/>
        <a:ext cx="10260570" cy="4348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10817695" cy="43173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PRODUCTO 2: Creación Unidad Policial Especializada en Delitos de odio. UNIDAD GESTIÓN DE LA DIVERSIDAD.</a:t>
          </a:r>
        </a:p>
      </dsp:txBody>
      <dsp:txXfrm>
        <a:off x="21075" y="21075"/>
        <a:ext cx="10775545" cy="389580"/>
      </dsp:txXfrm>
    </dsp:sp>
    <dsp:sp modelId="{29B3CFFC-DB43-4F1D-AAC1-EDE51B240B83}">
      <dsp:nvSpPr>
        <dsp:cNvPr id="0" name=""/>
        <dsp:cNvSpPr/>
      </dsp:nvSpPr>
      <dsp:spPr>
        <a:xfrm>
          <a:off x="0" y="583144"/>
          <a:ext cx="10817695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62" tIns="22860" rIns="128016" bIns="228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ÁREA DE CONVIVENCIA.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COMISIONES ENCARGADAS: Comisión nº2 formada por los facilitadores Rosa María Santana Suárez y Ricardo Chacón, 8 policías, y la </a:t>
          </a:r>
          <a:r>
            <a:rPr lang="es-ES" sz="1400" b="0" kern="1200" dirty="0"/>
            <a:t>Federación</a:t>
          </a:r>
          <a:r>
            <a:rPr lang="es-ES" sz="1400" b="0" kern="1200" baseline="0" dirty="0"/>
            <a:t> Asociación Vecinos de Getafe y </a:t>
          </a:r>
          <a:r>
            <a:rPr lang="es-ES" sz="14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Comunidad Musulmana </a:t>
          </a:r>
          <a:r>
            <a:rPr lang="es-ES" sz="1400" b="0" i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Al </a:t>
          </a:r>
          <a:r>
            <a:rPr lang="es-ES" sz="1400" b="0" i="1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Falah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OBJETIVOS: Agentes especializados en la gestión de la diversidad, tratamiento de los incidentes relacionados con los delitos de odio, asesoramiento y seguimientos de las victimas.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DESCRIPCIÓN DEL PRODUCTO: Unidad especializada en incidentes relacionados con los delitos de odio, que velen por la convivencia de todos los ciudadanos mediante información, asesoramiento y la persecución de los delitos cometidos por el odio al diferente.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AGENTES/ORGANISMOS IMPLICADOS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DESTINATARIOS: En general para toda la ciudadanía, en particular para colectivos  vulnerables.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ACCIONES PLANEADAS EN EL MARCO DEL PRODUCTO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FINES PREVISTOS (resultados o logros esperados, impacto en el municipio, etc.)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OTRAS ACCIONES CONTEMPLADAS (si hubiera)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CRONOGRAMA. Presentación 10/12/2021 Día Derechos Humanos, ONU aprobó  la Declaración Universal de los DDHH. 1948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ESTRATEGIAS DE COMUNICACIÓN/DIFUSIÓN</a:t>
          </a:r>
        </a:p>
      </dsp:txBody>
      <dsp:txXfrm>
        <a:off x="0" y="583144"/>
        <a:ext cx="10817695" cy="3278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10817695" cy="63586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PRODUCTO 2: Creación Unidad Policial Especializada en Delitos de odio. UNIDAD GESTIÓN DE LA DIVERSIDAD.</a:t>
          </a:r>
        </a:p>
      </dsp:txBody>
      <dsp:txXfrm>
        <a:off x="31040" y="31040"/>
        <a:ext cx="10755615" cy="573782"/>
      </dsp:txXfrm>
    </dsp:sp>
    <dsp:sp modelId="{29B3CFFC-DB43-4F1D-AAC1-EDE51B240B83}">
      <dsp:nvSpPr>
        <dsp:cNvPr id="0" name=""/>
        <dsp:cNvSpPr/>
      </dsp:nvSpPr>
      <dsp:spPr>
        <a:xfrm>
          <a:off x="0" y="639269"/>
          <a:ext cx="1081769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62" tIns="22860" rIns="128016" bIns="228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400" kern="1200" dirty="0"/>
        </a:p>
      </dsp:txBody>
      <dsp:txXfrm>
        <a:off x="0" y="639269"/>
        <a:ext cx="10817695" cy="612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10817695" cy="63586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PRODUCTO 2: Creación Unidad Policial Especializada en Delitos de odio. UNIDAD GESTIÓN DE LA DIVERSIDAD.</a:t>
          </a:r>
        </a:p>
      </dsp:txBody>
      <dsp:txXfrm>
        <a:off x="31040" y="31040"/>
        <a:ext cx="10755615" cy="573782"/>
      </dsp:txXfrm>
    </dsp:sp>
    <dsp:sp modelId="{29B3CFFC-DB43-4F1D-AAC1-EDE51B240B83}">
      <dsp:nvSpPr>
        <dsp:cNvPr id="0" name=""/>
        <dsp:cNvSpPr/>
      </dsp:nvSpPr>
      <dsp:spPr>
        <a:xfrm>
          <a:off x="0" y="639269"/>
          <a:ext cx="1081769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62" tIns="22860" rIns="128016" bIns="228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400" kern="1200" dirty="0"/>
        </a:p>
      </dsp:txBody>
      <dsp:txXfrm>
        <a:off x="0" y="639269"/>
        <a:ext cx="10817695" cy="612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10817695" cy="63586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PRODUCTO 2: Creación Unidad Policial Especializada en Delitos de odio. UNIDAD GESTIÓN DE LA DIVERSIDAD.</a:t>
          </a:r>
        </a:p>
      </dsp:txBody>
      <dsp:txXfrm>
        <a:off x="31040" y="31040"/>
        <a:ext cx="10755615" cy="573782"/>
      </dsp:txXfrm>
    </dsp:sp>
    <dsp:sp modelId="{29B3CFFC-DB43-4F1D-AAC1-EDE51B240B83}">
      <dsp:nvSpPr>
        <dsp:cNvPr id="0" name=""/>
        <dsp:cNvSpPr/>
      </dsp:nvSpPr>
      <dsp:spPr>
        <a:xfrm>
          <a:off x="0" y="639269"/>
          <a:ext cx="1081769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62" tIns="22860" rIns="128016" bIns="228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400" kern="1200" dirty="0"/>
        </a:p>
      </dsp:txBody>
      <dsp:txXfrm>
        <a:off x="0" y="639269"/>
        <a:ext cx="10817695" cy="612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10817695" cy="63586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PRODUCTO 2: Creación Unidad Policial Especializada en Delitos de odio. UNIDAD GESTIÓN DE LA DIVERSIDAD.</a:t>
          </a:r>
        </a:p>
      </dsp:txBody>
      <dsp:txXfrm>
        <a:off x="31040" y="31040"/>
        <a:ext cx="10755615" cy="573782"/>
      </dsp:txXfrm>
    </dsp:sp>
    <dsp:sp modelId="{29B3CFFC-DB43-4F1D-AAC1-EDE51B240B83}">
      <dsp:nvSpPr>
        <dsp:cNvPr id="0" name=""/>
        <dsp:cNvSpPr/>
      </dsp:nvSpPr>
      <dsp:spPr>
        <a:xfrm>
          <a:off x="0" y="639269"/>
          <a:ext cx="1081769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62" tIns="22860" rIns="128016" bIns="228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400" kern="1200" dirty="0"/>
        </a:p>
      </dsp:txBody>
      <dsp:txXfrm>
        <a:off x="0" y="639269"/>
        <a:ext cx="10817695" cy="61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862CD-EA48-4592-9E7A-AB37DFFC81E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998E-3B01-499F-9E12-DFE7920FD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87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89F0E-AEFF-4945-9C67-1DE5F786AAF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62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89F0E-AEFF-4945-9C67-1DE5F786AAFE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8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89F0E-AEFF-4945-9C67-1DE5F786AAFE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3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2759-884F-440D-822E-F9C4BDC1C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6782BE-E8A6-4244-AB66-F8EC7288A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DC343-29ED-4001-B9BE-56D4B28E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1FEB1B-9ED9-4C1F-8D77-72277EB9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1B854-C4B1-4864-B565-DE9B7D9B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17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026E0-FFD1-4F37-93BD-B16BBE31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D9D4D7-80BC-4047-86CC-D658F42E4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082A6-9B39-4283-AC70-7AEC21AD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5BD5C-3663-4959-BA4C-AF7DAA41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73205-2EC1-4F0D-B0CF-781F633F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48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D67F3-F860-46DB-B72F-4D74F1D2F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8F4919-1C84-41C1-A4D4-AAFAF8CB3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739E3-2CE9-4330-A41B-CB750559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A604A-F3A1-4402-9E2F-1F0BFBCD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782F4-81EF-45FD-8739-D4A2260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81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2759-884F-440D-822E-F9C4BDC1C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6782BE-E8A6-4244-AB66-F8EC7288A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DC343-29ED-4001-B9BE-56D4B28E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1FEB1B-9ED9-4C1F-8D77-72277EB9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1B854-C4B1-4864-B565-DE9B7D9B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8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2E3EE-5CE3-44B2-9B2E-50A75989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42219-8CFF-4389-BAFD-8D516019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1A856-9594-4264-8765-7DB13894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3FA16-69E2-4D4C-9B1A-7A32EF96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FEF69-870B-46FE-8A60-D3D9CB19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3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5E8F0-82BC-488A-9407-09A7A228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F6C70-DD97-4051-B273-25F1DB48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2E031-A9FC-46CA-88FC-0E9B4F5F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C3B97-1DFF-409E-B4F6-0B0AD912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DFF25-4D37-4428-A3C7-C0DACA4F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2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7666B-775A-4357-8C9D-FCB316A8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B8200-E9B6-4FEB-9EA1-35895A58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218EF4-304A-48B2-9B18-D9B93A62D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3FB13F-B04F-4C2E-AD0A-E7E39BC7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CE002-6758-4880-93AE-AB6AF734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93F788-C85A-429E-A3F7-5043CDC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4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2B5E0-2D83-4249-8E1B-A7401D4B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592AF-0852-4DEF-9CB0-A65A7BC8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E591E4-D349-44F8-9750-F65941D1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CC9B10-BA20-461E-B6B4-9EBC20E8E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CA3EF0-18BA-4882-9B06-6D123174A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1D832C-F28C-4C83-AC8F-65AC502F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448D8E-85BA-490C-A608-3380E339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65CD41-A207-4C8D-8170-0F3130C1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7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DB264-DE25-46D9-B9F0-2EE568AE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99C910-8E84-4430-9091-350105B4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B447F-DAE6-430D-B87C-67BB2BE2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D1461D-9B13-4789-988B-BBB43D51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05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5B0960-C15B-41CC-9602-7AC62D68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E73D1C-3F7C-4DD2-8226-5F2CE3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6234EB-127A-4451-9EA8-DD03BF3B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2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3D104-6A57-473C-BD57-D7413923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3A502-C6F1-409C-97E0-DB0BE908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FDB22-7380-4788-833A-BC90D6F8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919BFC-3AF8-4EBC-BB1C-BB3771CD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933F3-E901-4785-ACC0-D43F15D3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E84A8-BE31-4919-85F6-40FE66C1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2E3EE-5CE3-44B2-9B2E-50A75989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42219-8CFF-4389-BAFD-8D516019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1A856-9594-4264-8765-7DB13894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3FA16-69E2-4D4C-9B1A-7A32EF96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FEF69-870B-46FE-8A60-D3D9CB19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66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1FD13-A13B-40E5-B4DC-4B0DCEE6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CE7ECC-2B3D-4DA6-A98D-1BEA0A4DF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C6402-931A-45F6-BD51-5AE6FA89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809E6D-0050-4E55-A7CA-EDD5F0C6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BA46BD-6E9F-4953-B5F9-368F1F3A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E6BD3-9132-482C-A1E5-1AAC386D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3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026E0-FFD1-4F37-93BD-B16BBE31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D9D4D7-80BC-4047-86CC-D658F42E4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082A6-9B39-4283-AC70-7AEC21AD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5BD5C-3663-4959-BA4C-AF7DAA41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73205-2EC1-4F0D-B0CF-781F633F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8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D67F3-F860-46DB-B72F-4D74F1D2F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8F4919-1C84-41C1-A4D4-AAFAF8CB3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739E3-2CE9-4330-A41B-CB750559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A604A-F3A1-4402-9E2F-1F0BFBCD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782F4-81EF-45FD-8739-D4A2260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4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2759-884F-440D-822E-F9C4BDC1C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6782BE-E8A6-4244-AB66-F8EC7288A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DC343-29ED-4001-B9BE-56D4B28E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1FEB1B-9ED9-4C1F-8D77-72277EB9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1B854-C4B1-4864-B565-DE9B7D9B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94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2E3EE-5CE3-44B2-9B2E-50A75989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42219-8CFF-4389-BAFD-8D516019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1A856-9594-4264-8765-7DB13894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3FA16-69E2-4D4C-9B1A-7A32EF96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FEF69-870B-46FE-8A60-D3D9CB19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47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5E8F0-82BC-488A-9407-09A7A228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F6C70-DD97-4051-B273-25F1DB48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2E031-A9FC-46CA-88FC-0E9B4F5F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C3B97-1DFF-409E-B4F6-0B0AD912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DFF25-4D37-4428-A3C7-C0DACA4F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35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7666B-775A-4357-8C9D-FCB316A8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B8200-E9B6-4FEB-9EA1-35895A58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218EF4-304A-48B2-9B18-D9B93A62D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3FB13F-B04F-4C2E-AD0A-E7E39BC7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CE002-6758-4880-93AE-AB6AF734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93F788-C85A-429E-A3F7-5043CDC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22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2B5E0-2D83-4249-8E1B-A7401D4B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592AF-0852-4DEF-9CB0-A65A7BC8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E591E4-D349-44F8-9750-F65941D1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CC9B10-BA20-461E-B6B4-9EBC20E8E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CA3EF0-18BA-4882-9B06-6D123174A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1D832C-F28C-4C83-AC8F-65AC502F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448D8E-85BA-490C-A608-3380E339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65CD41-A207-4C8D-8170-0F3130C1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11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DB264-DE25-46D9-B9F0-2EE568AE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99C910-8E84-4430-9091-350105B4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B447F-DAE6-430D-B87C-67BB2BE2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D1461D-9B13-4789-988B-BBB43D51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8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5B0960-C15B-41CC-9602-7AC62D68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E73D1C-3F7C-4DD2-8226-5F2CE3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6234EB-127A-4451-9EA8-DD03BF3B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5E8F0-82BC-488A-9407-09A7A228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F6C70-DD97-4051-B273-25F1DB48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2E031-A9FC-46CA-88FC-0E9B4F5F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C3B97-1DFF-409E-B4F6-0B0AD912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DFF25-4D37-4428-A3C7-C0DACA4F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445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3D104-6A57-473C-BD57-D7413923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3A502-C6F1-409C-97E0-DB0BE908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FDB22-7380-4788-833A-BC90D6F8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919BFC-3AF8-4EBC-BB1C-BB3771CD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933F3-E901-4785-ACC0-D43F15D3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E84A8-BE31-4919-85F6-40FE66C1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8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1FD13-A13B-40E5-B4DC-4B0DCEE6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CE7ECC-2B3D-4DA6-A98D-1BEA0A4DF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C6402-931A-45F6-BD51-5AE6FA89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809E6D-0050-4E55-A7CA-EDD5F0C6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BA46BD-6E9F-4953-B5F9-368F1F3A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E6BD3-9132-482C-A1E5-1AAC386D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6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026E0-FFD1-4F37-93BD-B16BBE31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D9D4D7-80BC-4047-86CC-D658F42E4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082A6-9B39-4283-AC70-7AEC21AD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5BD5C-3663-4959-BA4C-AF7DAA41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73205-2EC1-4F0D-B0CF-781F633F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22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D67F3-F860-46DB-B72F-4D74F1D2F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8F4919-1C84-41C1-A4D4-AAFAF8CB3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739E3-2CE9-4330-A41B-CB750559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A604A-F3A1-4402-9E2F-1F0BFBCD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782F4-81EF-45FD-8739-D4A2260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6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7666B-775A-4357-8C9D-FCB316A8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B8200-E9B6-4FEB-9EA1-35895A58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218EF4-304A-48B2-9B18-D9B93A62D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3FB13F-B04F-4C2E-AD0A-E7E39BC7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CE002-6758-4880-93AE-AB6AF734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93F788-C85A-429E-A3F7-5043CDC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0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2B5E0-2D83-4249-8E1B-A7401D4B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592AF-0852-4DEF-9CB0-A65A7BC8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E591E4-D349-44F8-9750-F65941D1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CC9B10-BA20-461E-B6B4-9EBC20E8E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CA3EF0-18BA-4882-9B06-6D123174A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1D832C-F28C-4C83-AC8F-65AC502F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448D8E-85BA-490C-A608-3380E339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65CD41-A207-4C8D-8170-0F3130C1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42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DB264-DE25-46D9-B9F0-2EE568AE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99C910-8E84-4430-9091-350105B4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B447F-DAE6-430D-B87C-67BB2BE2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D1461D-9B13-4789-988B-BBB43D51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85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5B0960-C15B-41CC-9602-7AC62D68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E73D1C-3F7C-4DD2-8226-5F2CE3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6234EB-127A-4451-9EA8-DD03BF3B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81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3D104-6A57-473C-BD57-D7413923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3A502-C6F1-409C-97E0-DB0BE908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FDB22-7380-4788-833A-BC90D6F8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919BFC-3AF8-4EBC-BB1C-BB3771CD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933F3-E901-4785-ACC0-D43F15D3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E84A8-BE31-4919-85F6-40FE66C1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92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1FD13-A13B-40E5-B4DC-4B0DCEE6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CE7ECC-2B3D-4DA6-A98D-1BEA0A4DF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C6402-931A-45F6-BD51-5AE6FA89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809E6D-0050-4E55-A7CA-EDD5F0C6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BA46BD-6E9F-4953-B5F9-368F1F3A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E6BD3-9132-482C-A1E5-1AAC386D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2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29F6A8-5F13-496B-85CE-F363432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6F324-F46D-47B5-BD89-05F07310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FCE153-ACE3-46E7-B764-9CDE6D732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2E47-368A-4D2D-8199-D1C61D1D3F60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365AF-D3B4-4661-8634-BD2336205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25F83-E980-4E9F-BE03-000996A34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75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29F6A8-5F13-496B-85CE-F363432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6F324-F46D-47B5-BD89-05F07310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FCE153-ACE3-46E7-B764-9CDE6D732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365AF-D3B4-4661-8634-BD2336205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25F83-E980-4E9F-BE03-000996A34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6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29F6A8-5F13-496B-85CE-F363432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6F324-F46D-47B5-BD89-05F07310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FCE153-ACE3-46E7-B764-9CDE6D732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2E47-368A-4D2D-8199-D1C61D1D3F6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365AF-D3B4-4661-8634-BD2336205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25F83-E980-4E9F-BE03-000996A34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E479-9B64-446B-9546-BBF2F5DCE0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7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9.png"/><Relationship Id="rId4" Type="http://schemas.openxmlformats.org/officeDocument/2006/relationships/diagramData" Target="../diagrams/data12.xm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E1BB3A-F53C-4D94-87FF-5F1FD6C46575}"/>
              </a:ext>
            </a:extLst>
          </p:cNvPr>
          <p:cNvSpPr txBox="1"/>
          <p:nvPr/>
        </p:nvSpPr>
        <p:spPr>
          <a:xfrm>
            <a:off x="3325910" y="2127220"/>
            <a:ext cx="6589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presentación reunión FINAL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(MADRID,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30 de NOVIEMBRE de 2021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)</a:t>
            </a:r>
          </a:p>
        </p:txBody>
      </p:sp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64" y="3429000"/>
            <a:ext cx="1754012" cy="8684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23A3D3-94C7-4967-8C01-547A6B09C2CE}"/>
              </a:ext>
            </a:extLst>
          </p:cNvPr>
          <p:cNvSpPr txBox="1"/>
          <p:nvPr/>
        </p:nvSpPr>
        <p:spPr>
          <a:xfrm>
            <a:off x="3848429" y="4187970"/>
            <a:ext cx="584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Garamond" panose="02020404030301010803" pitchFamily="18" charset="0"/>
              </a:rPr>
              <a:t>Comunidades Locales de Aprendizaje  contra el Racismo, la Xenofobia y los discursos de odio</a:t>
            </a:r>
            <a:r>
              <a:rPr lang="es-ES" dirty="0"/>
              <a:t>.</a:t>
            </a:r>
          </a:p>
        </p:txBody>
      </p:sp>
      <p:pic>
        <p:nvPicPr>
          <p:cNvPr id="14" name="Imagen 1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9D057D8-EB72-4B30-9498-35CAC0C4A3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2818" b="13780"/>
          <a:stretch/>
        </p:blipFill>
        <p:spPr>
          <a:xfrm>
            <a:off x="7332776" y="4645144"/>
            <a:ext cx="3758353" cy="1643840"/>
          </a:xfrm>
          <a:prstGeom prst="rect">
            <a:avLst/>
          </a:prstGeom>
        </p:spPr>
      </p:pic>
      <p:pic>
        <p:nvPicPr>
          <p:cNvPr id="10" name="Imagen 9" descr="C:\Users\sportillo\AppData\Local\Microsoft\Windows\INetCache\Content.Word\kBVSptNC_400x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27" y="4747959"/>
            <a:ext cx="1574813" cy="15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evaquero.AYTOGETAFE\Desktop\Proyecto CLARA\Nueva carpeta\Fotos\IMG-20200929-WA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7" y="1"/>
            <a:ext cx="3724684" cy="21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vaquero.AYTOGETAFE\Desktop\Proyecto CLARA\Nueva carpeta\Fotos\20200929_1249072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4" y="1"/>
            <a:ext cx="7136525" cy="21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6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C94A9CB-8C8E-4750-9B6E-0D7FCD893A6E}"/>
              </a:ext>
            </a:extLst>
          </p:cNvPr>
          <p:cNvSpPr/>
          <p:nvPr/>
        </p:nvSpPr>
        <p:spPr>
          <a:xfrm>
            <a:off x="1999801" y="1467753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***x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2112264" y="557784"/>
            <a:ext cx="546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ESTRATEGIAS DE DIFUSIÓN DE LA CLAP DESARROLLADAS</a:t>
            </a:r>
          </a:p>
        </p:txBody>
      </p:sp>
      <p:pic>
        <p:nvPicPr>
          <p:cNvPr id="10242" name="Picture 2" descr="C:\Users\evaquero.AYTOGETAFE\Documents\Agente Tutor\Fotos Parque Educación vial\DJI_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0" y="-1085850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vaquero.AYTOGETAFE\Documents\Agente Tutor\Fotos Parque Educación vial\DJI_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0" y="-10858500"/>
            <a:ext cx="7776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vaquero.AYTOGETAFE\Documents\Agente Tutor\Fotos Parque Educación vial\DJI_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40" y="2502906"/>
            <a:ext cx="5343026" cy="37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evaquero.AYTOGETAFE\Documents\Agente Tutor\Fotos Parque Educación vial\Parque Educación Vial vista Aerea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15" y="2502906"/>
            <a:ext cx="4896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04540" y="914400"/>
            <a:ext cx="106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Parque de Educación Vial cuenta con unas instalaciones de 3000 m², de los que 2500 m² están dedicados a un Circuito, dotado de señalización y homologado por la DGT, para realización de exámenes para la obtención de la licencia de ciclomotor. Además, cuenta con aula de formación con capacidad para 40 alumnos y taller para 32 karts, 16 ciclomotores y 33 bicicletas.  </a:t>
            </a:r>
            <a:r>
              <a:rPr lang="es-ES" b="1" dirty="0"/>
              <a:t>2800 </a:t>
            </a:r>
            <a:r>
              <a:rPr lang="es-ES" dirty="0"/>
              <a:t>alumnos anualmente visitan las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261864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C94A9CB-8C8E-4750-9B6E-0D7FCD893A6E}"/>
              </a:ext>
            </a:extLst>
          </p:cNvPr>
          <p:cNvSpPr/>
          <p:nvPr/>
        </p:nvSpPr>
        <p:spPr>
          <a:xfrm>
            <a:off x="1999801" y="1467753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***x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2112264" y="557784"/>
            <a:ext cx="546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ESTRATEGIAS DE DIFUSIÓN DE LA CLAP DESARROLLADAS</a:t>
            </a:r>
          </a:p>
        </p:txBody>
      </p:sp>
      <p:pic>
        <p:nvPicPr>
          <p:cNvPr id="10242" name="Picture 2" descr="C:\Users\evaquero.AYTOGETAFE\Documents\Agente Tutor\Fotos Parque Educación vial\DJI_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0" y="-1085850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vaquero.AYTOGETAFE\Documents\Agente Tutor\Fotos Parque Educación vial\DJI_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0" y="-10858500"/>
            <a:ext cx="7776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01" y="1188184"/>
            <a:ext cx="369064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30" y="1187120"/>
            <a:ext cx="398603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3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r="21136"/>
          <a:stretch/>
        </p:blipFill>
        <p:spPr>
          <a:xfrm>
            <a:off x="7070543" y="10"/>
            <a:ext cx="6138772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106905" y="654061"/>
            <a:ext cx="5811253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PRODUCTOS EN DESARROLLO</a:t>
            </a:r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14657" y="2182505"/>
            <a:ext cx="5794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/>
              <a:t>PRODUCTO 1:</a:t>
            </a:r>
          </a:p>
          <a:p>
            <a:pPr lvl="0"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Protocolo policial sobre incidentes relacionados con los delitos de odio.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20736" y="3105835"/>
            <a:ext cx="6049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/>
              <a:t>PRODUCTO 2:</a:t>
            </a:r>
          </a:p>
          <a:p>
            <a:pPr lvl="0"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Unidad Policial Especializada en Delitos de odio. UNIDAD GESTIÓN DE LA DIVERSIDAD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14657" y="4122634"/>
            <a:ext cx="605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/>
              <a:t>PRODUCTO 3: </a:t>
            </a:r>
          </a:p>
          <a:p>
            <a:pPr lvl="0"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Guía municipal informativa sobre delitos de odio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14657" y="5223394"/>
            <a:ext cx="605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/>
              <a:t>PRODUCTO 4: </a:t>
            </a:r>
          </a:p>
          <a:p>
            <a:pPr lvl="0"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Convivencia y Mediación en ámbitos municipales</a:t>
            </a:r>
          </a:p>
        </p:txBody>
      </p:sp>
    </p:spTree>
    <p:extLst>
      <p:ext uri="{BB962C8B-B14F-4D97-AF65-F5344CB8AC3E}">
        <p14:creationId xmlns:p14="http://schemas.microsoft.com/office/powerpoint/2010/main" val="45744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097151"/>
              </p:ext>
            </p:extLst>
          </p:nvPr>
        </p:nvGraphicFramePr>
        <p:xfrm>
          <a:off x="1577862" y="1292352"/>
          <a:ext cx="10260570" cy="509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646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5" y="1269000"/>
            <a:ext cx="3699641" cy="492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94" y="1269000"/>
            <a:ext cx="3163717" cy="475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6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897141"/>
              </p:ext>
            </p:extLst>
          </p:nvPr>
        </p:nvGraphicFramePr>
        <p:xfrm>
          <a:off x="1020737" y="1536571"/>
          <a:ext cx="10817695" cy="401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627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452994"/>
              </p:ext>
            </p:extLst>
          </p:nvPr>
        </p:nvGraphicFramePr>
        <p:xfrm>
          <a:off x="1020737" y="1536571"/>
          <a:ext cx="10817695" cy="125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6" y="2182368"/>
            <a:ext cx="8981913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475753"/>
              </p:ext>
            </p:extLst>
          </p:nvPr>
        </p:nvGraphicFramePr>
        <p:xfrm>
          <a:off x="1020737" y="1231771"/>
          <a:ext cx="10817695" cy="125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32" y="1901953"/>
            <a:ext cx="8701497" cy="476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4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731611"/>
              </p:ext>
            </p:extLst>
          </p:nvPr>
        </p:nvGraphicFramePr>
        <p:xfrm>
          <a:off x="1020737" y="1231771"/>
          <a:ext cx="10817695" cy="125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6" y="2048256"/>
            <a:ext cx="1168610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06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616603"/>
              </p:ext>
            </p:extLst>
          </p:nvPr>
        </p:nvGraphicFramePr>
        <p:xfrm>
          <a:off x="1020737" y="1231771"/>
          <a:ext cx="10817695" cy="125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8" y="2157984"/>
            <a:ext cx="1204298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88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8632" y="-2179806"/>
            <a:ext cx="23069263" cy="11217612"/>
          </a:xfrm>
          <a:prstGeom prst="rect">
            <a:avLst/>
          </a:prstGeom>
        </p:spPr>
      </p:pic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-1679165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426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Quiénes componen la CLAP de GETAFE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A337B91-3D91-4707-AD91-B4FF6A783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72810"/>
              </p:ext>
            </p:extLst>
          </p:nvPr>
        </p:nvGraphicFramePr>
        <p:xfrm>
          <a:off x="1812435" y="1689665"/>
          <a:ext cx="3985703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A09EFFE2-B3B4-410B-8606-F83E77BE2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65448"/>
              </p:ext>
            </p:extLst>
          </p:nvPr>
        </p:nvGraphicFramePr>
        <p:xfrm>
          <a:off x="6853286" y="780176"/>
          <a:ext cx="496567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676">
                  <a:extLst>
                    <a:ext uri="{9D8B030D-6E8A-4147-A177-3AD203B41FA5}">
                      <a16:colId xmlns:a16="http://schemas.microsoft.com/office/drawing/2014/main" val="3303464282"/>
                    </a:ext>
                  </a:extLst>
                </a:gridCol>
              </a:tblGrid>
              <a:tr h="333493">
                <a:tc>
                  <a:txBody>
                    <a:bodyPr/>
                    <a:lstStyle/>
                    <a:p>
                      <a:r>
                        <a:rPr lang="es-ES" dirty="0"/>
                        <a:t>LISTADO ASOCIACIONES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91854"/>
                  </a:ext>
                </a:extLst>
              </a:tr>
              <a:tr h="1370224">
                <a:tc>
                  <a:txBody>
                    <a:bodyPr/>
                    <a:lstStyle/>
                    <a:p>
                      <a:r>
                        <a:rPr lang="es-E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Gaytafe</a:t>
                      </a: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LGBTI+</a:t>
                      </a:r>
                      <a:endParaRPr lang="es-ES" sz="1600" b="0" dirty="0"/>
                    </a:p>
                    <a:p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Asociación </a:t>
                      </a:r>
                      <a:r>
                        <a:rPr lang="es-E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Guaymuras</a:t>
                      </a:r>
                      <a:r>
                        <a:rPr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600" b="1" dirty="0"/>
                    </a:p>
                    <a:p>
                      <a:r>
                        <a:rPr lang="es-ES" sz="1600" b="0" dirty="0"/>
                        <a:t>Asociación</a:t>
                      </a:r>
                      <a:r>
                        <a:rPr lang="es-ES" sz="1600" b="0" baseline="0" dirty="0"/>
                        <a:t> Casa de Colombia</a:t>
                      </a:r>
                      <a:endParaRPr lang="es-ES" sz="1600" b="0" dirty="0"/>
                    </a:p>
                    <a:p>
                      <a:r>
                        <a:rPr lang="es-ES" sz="1600" b="0" dirty="0"/>
                        <a:t>Federación</a:t>
                      </a:r>
                      <a:r>
                        <a:rPr lang="es-ES" sz="1600" b="0" baseline="0" dirty="0"/>
                        <a:t> Asociación Vecinos de Getafe</a:t>
                      </a:r>
                      <a:endParaRPr lang="es-ES" sz="1600" b="0" dirty="0"/>
                    </a:p>
                    <a:p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Musulmana  </a:t>
                      </a:r>
                      <a:r>
                        <a:rPr lang="es-ES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 </a:t>
                      </a:r>
                      <a:r>
                        <a:rPr lang="es-ES" sz="16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Falah</a:t>
                      </a:r>
                      <a:endParaRPr lang="es-ES" sz="16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YMCA</a:t>
                      </a:r>
                      <a:r>
                        <a:rPr lang="es-ES" sz="16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Getafe</a:t>
                      </a:r>
                      <a:endParaRPr lang="es-ES" sz="16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09182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3D746BA-0D9C-4727-B32D-A9F90A97C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56572"/>
              </p:ext>
            </p:extLst>
          </p:nvPr>
        </p:nvGraphicFramePr>
        <p:xfrm>
          <a:off x="6853285" y="2620369"/>
          <a:ext cx="4965676" cy="2893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676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389245">
                <a:tc>
                  <a:txBody>
                    <a:bodyPr/>
                    <a:lstStyle/>
                    <a:p>
                      <a:r>
                        <a:rPr lang="es-ES" dirty="0"/>
                        <a:t>LISTADO ENTIDADES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1193896">
                <a:tc>
                  <a:txBody>
                    <a:bodyPr/>
                    <a:lstStyle/>
                    <a:p>
                      <a:r>
                        <a:rPr lang="es-ES" sz="1600" dirty="0"/>
                        <a:t>UNESCO</a:t>
                      </a:r>
                    </a:p>
                    <a:p>
                      <a:r>
                        <a:rPr lang="es-ES" sz="1600" dirty="0"/>
                        <a:t>CEAR GETAFE</a:t>
                      </a:r>
                    </a:p>
                    <a:p>
                      <a:r>
                        <a:rPr lang="es-ES" sz="1600" dirty="0"/>
                        <a:t>AREAS DE </a:t>
                      </a:r>
                      <a:r>
                        <a:rPr lang="es-ES" sz="1600" baseline="0" dirty="0"/>
                        <a:t>COOPERACIÓN AL DESARROLLO Y OFICINA DE ATENCIÓN AL REFUGIADO DEL AYUNTAMIENTO DE GETAFE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  <a:tr h="1193896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08AFA6AE-B926-446F-AC34-65A8F09CB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77485"/>
              </p:ext>
            </p:extLst>
          </p:nvPr>
        </p:nvGraphicFramePr>
        <p:xfrm>
          <a:off x="6853286" y="4271748"/>
          <a:ext cx="496567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675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294390">
                <a:tc>
                  <a:txBody>
                    <a:bodyPr/>
                    <a:lstStyle/>
                    <a:p>
                      <a:r>
                        <a:rPr lang="es-ES" dirty="0"/>
                        <a:t>UNIDADES DE PERTENENCIA DE POLICÍA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1111328">
                <a:tc>
                  <a:txBody>
                    <a:bodyPr/>
                    <a:lstStyle/>
                    <a:p>
                      <a:r>
                        <a:rPr lang="es-ES" sz="1600" dirty="0"/>
                        <a:t>Unidad</a:t>
                      </a:r>
                      <a:r>
                        <a:rPr lang="es-ES" sz="1600" baseline="0" dirty="0"/>
                        <a:t> Agentes Tutores, Unidad Violencia de Genero, Unidad Convivencia y Seguridad Ciudadana, Unidad Medio Ambiente, Unidad Disciplina viaria y Policía Judicial de Tráfico.</a:t>
                      </a:r>
                      <a:endParaRPr lang="es-ES" sz="1600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0E89ECB-0873-4F53-B2AA-C14FE16C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99236"/>
              </p:ext>
            </p:extLst>
          </p:nvPr>
        </p:nvGraphicFramePr>
        <p:xfrm>
          <a:off x="1348619" y="4625257"/>
          <a:ext cx="4967926" cy="157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387557">
                <a:tc>
                  <a:txBody>
                    <a:bodyPr/>
                    <a:lstStyle/>
                    <a:p>
                      <a:r>
                        <a:rPr lang="es-ES" dirty="0"/>
                        <a:t>FACILITADORES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r>
                        <a:rPr lang="es-ES" dirty="0"/>
                        <a:t>Rosa María Santana Suarez</a:t>
                      </a:r>
                    </a:p>
                    <a:p>
                      <a:r>
                        <a:rPr lang="es-ES" dirty="0"/>
                        <a:t>Félix</a:t>
                      </a:r>
                      <a:r>
                        <a:rPr lang="es-ES" baseline="0" dirty="0"/>
                        <a:t> Castillo Hernández</a:t>
                      </a:r>
                    </a:p>
                    <a:p>
                      <a:r>
                        <a:rPr lang="es-ES" baseline="0" dirty="0"/>
                        <a:t>Sebastián Portillo Ardila</a:t>
                      </a:r>
                    </a:p>
                    <a:p>
                      <a:r>
                        <a:rPr lang="es-ES" baseline="0" dirty="0"/>
                        <a:t>Ricardo Chacón Pérez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  <p:graphicFrame>
        <p:nvGraphicFramePr>
          <p:cNvPr id="10" name="Tabla 14">
            <a:extLst>
              <a:ext uri="{FF2B5EF4-FFF2-40B4-BE49-F238E27FC236}">
                <a16:creationId xmlns:a16="http://schemas.microsoft.com/office/drawing/2014/main" id="{08AFA6AE-B926-446F-AC34-65A8F09CB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01598"/>
              </p:ext>
            </p:extLst>
          </p:nvPr>
        </p:nvGraphicFramePr>
        <p:xfrm>
          <a:off x="6853286" y="5807654"/>
          <a:ext cx="4965675" cy="712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675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dirty="0"/>
                        <a:t>OTROS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346653">
                <a:tc>
                  <a:txBody>
                    <a:bodyPr/>
                    <a:lstStyle/>
                    <a:p>
                      <a:r>
                        <a:rPr lang="es-ES" sz="1600" dirty="0"/>
                        <a:t>Alumnas</a:t>
                      </a:r>
                      <a:r>
                        <a:rPr lang="es-ES" sz="1600" baseline="0" dirty="0"/>
                        <a:t> Prácticas Grado URJC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4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529515"/>
              </p:ext>
            </p:extLst>
          </p:nvPr>
        </p:nvGraphicFramePr>
        <p:xfrm>
          <a:off x="1020737" y="1073275"/>
          <a:ext cx="10817695" cy="125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1901952"/>
            <a:ext cx="277977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541680"/>
              </p:ext>
            </p:extLst>
          </p:nvPr>
        </p:nvGraphicFramePr>
        <p:xfrm>
          <a:off x="1743456" y="1149508"/>
          <a:ext cx="10107168" cy="559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776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996621"/>
              </p:ext>
            </p:extLst>
          </p:nvPr>
        </p:nvGraphicFramePr>
        <p:xfrm>
          <a:off x="1743456" y="1149508"/>
          <a:ext cx="10107168" cy="559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2292096"/>
            <a:ext cx="298111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12" y="2328672"/>
            <a:ext cx="318351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65" y="2344944"/>
            <a:ext cx="3085714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5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327557"/>
              </p:ext>
            </p:extLst>
          </p:nvPr>
        </p:nvGraphicFramePr>
        <p:xfrm>
          <a:off x="1770970" y="1149508"/>
          <a:ext cx="10055270" cy="522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739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3000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FF99076-D87D-4F70-94EB-211BF5CADC92}"/>
              </a:ext>
            </a:extLst>
          </p:cNvPr>
          <p:cNvSpPr txBox="1"/>
          <p:nvPr/>
        </p:nvSpPr>
        <p:spPr>
          <a:xfrm>
            <a:off x="2032000" y="249569"/>
            <a:ext cx="759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ANÁLISIS DEL IMPACTO DE LA CRISIS SANITARIA EN EL DESARROLLO DE LA CLAP</a:t>
            </a:r>
          </a:p>
        </p:txBody>
      </p:sp>
    </p:spTree>
    <p:extLst>
      <p:ext uri="{BB962C8B-B14F-4D97-AF65-F5344CB8AC3E}">
        <p14:creationId xmlns:p14="http://schemas.microsoft.com/office/powerpoint/2010/main" val="769790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2916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1D598E9-BC55-4E59-A726-1B7510B6C471}"/>
              </a:ext>
            </a:extLst>
          </p:cNvPr>
          <p:cNvSpPr txBox="1"/>
          <p:nvPr/>
        </p:nvSpPr>
        <p:spPr>
          <a:xfrm>
            <a:off x="2032000" y="301752"/>
            <a:ext cx="42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VALORACIÓN DEL MODELO DE LAS CLAP</a:t>
            </a:r>
          </a:p>
        </p:txBody>
      </p:sp>
    </p:spTree>
    <p:extLst>
      <p:ext uri="{BB962C8B-B14F-4D97-AF65-F5344CB8AC3E}">
        <p14:creationId xmlns:p14="http://schemas.microsoft.com/office/powerpoint/2010/main" val="876201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1293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B030AA9-9DDF-4964-BD71-380447ED2089}"/>
              </a:ext>
            </a:extLst>
          </p:cNvPr>
          <p:cNvSpPr txBox="1"/>
          <p:nvPr/>
        </p:nvSpPr>
        <p:spPr>
          <a:xfrm>
            <a:off x="2276856" y="350334"/>
            <a:ext cx="352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¿HAY UN FUTURO PARA ESTA CLAP?</a:t>
            </a:r>
          </a:p>
        </p:txBody>
      </p:sp>
    </p:spTree>
    <p:extLst>
      <p:ext uri="{BB962C8B-B14F-4D97-AF65-F5344CB8AC3E}">
        <p14:creationId xmlns:p14="http://schemas.microsoft.com/office/powerpoint/2010/main" val="2921268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5458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033F48B-9B2D-495C-B4A4-13A95D3AC753}"/>
              </a:ext>
            </a:extLst>
          </p:cNvPr>
          <p:cNvSpPr txBox="1"/>
          <p:nvPr/>
        </p:nvSpPr>
        <p:spPr>
          <a:xfrm>
            <a:off x="2032000" y="350334"/>
            <a:ext cx="425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TRANSFERENCIA DEL MODELO DE LAS CLAP</a:t>
            </a:r>
          </a:p>
        </p:txBody>
      </p:sp>
    </p:spTree>
    <p:extLst>
      <p:ext uri="{BB962C8B-B14F-4D97-AF65-F5344CB8AC3E}">
        <p14:creationId xmlns:p14="http://schemas.microsoft.com/office/powerpoint/2010/main" val="3892136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 b="4"/>
          <a:stretch/>
        </p:blipFill>
        <p:spPr>
          <a:xfrm>
            <a:off x="5184125" y="10"/>
            <a:ext cx="4444096" cy="30670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864"/>
          <a:stretch/>
        </p:blipFill>
        <p:spPr>
          <a:xfrm>
            <a:off x="1017620" y="3790950"/>
            <a:ext cx="8305800" cy="30670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r="17820" b="1"/>
          <a:stretch/>
        </p:blipFill>
        <p:spPr>
          <a:xfrm>
            <a:off x="101762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29993" b="1"/>
          <a:stretch/>
        </p:blipFill>
        <p:spPr>
          <a:xfrm>
            <a:off x="730134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r="15439" b="3"/>
          <a:stretch/>
        </p:blipFill>
        <p:spPr>
          <a:xfrm>
            <a:off x="430531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r="32062"/>
          <a:stretch/>
        </p:blipFill>
        <p:spPr>
          <a:xfrm>
            <a:off x="894632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8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2516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266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75"/>
            <a:ext cx="117967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621680"/>
            <a:ext cx="249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CLAPS CELEBRADAS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530193"/>
              </p:ext>
            </p:extLst>
          </p:nvPr>
        </p:nvGraphicFramePr>
        <p:xfrm>
          <a:off x="2145792" y="1247044"/>
          <a:ext cx="9412224" cy="4714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8162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332765" y="148580"/>
            <a:ext cx="22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TEMAS TRATADOS</a:t>
            </a: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973B43C0-0FD1-4B38-BD37-12C2FEBB6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77492"/>
              </p:ext>
            </p:extLst>
          </p:nvPr>
        </p:nvGraphicFramePr>
        <p:xfrm>
          <a:off x="1659118" y="1483236"/>
          <a:ext cx="10026914" cy="4089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44478">
                  <a:extLst>
                    <a:ext uri="{9D8B030D-6E8A-4147-A177-3AD203B41FA5}">
                      <a16:colId xmlns:a16="http://schemas.microsoft.com/office/drawing/2014/main" val="2109302080"/>
                    </a:ext>
                  </a:extLst>
                </a:gridCol>
                <a:gridCol w="4790796">
                  <a:extLst>
                    <a:ext uri="{9D8B030D-6E8A-4147-A177-3AD203B41FA5}">
                      <a16:colId xmlns:a16="http://schemas.microsoft.com/office/drawing/2014/main" val="412152486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247345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10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Marco jurídico. Delitos de odio y discriminación</a:t>
                      </a:r>
                    </a:p>
                    <a:p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Esteban Ibarra, Presidente del Movimiento contra la intolerancia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7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Actitudes prejuiciosas. Evolución histórica</a:t>
                      </a:r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Francisco Javier BERNÁLDEZ FERNÁNDEZ, Jefe de Servicio de OBERAXE </a:t>
                      </a:r>
                    </a:p>
                    <a:p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(Observatorio Español del Racismo y la Xenofobia)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7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 evolución de los delitos de odio en España</a:t>
                      </a:r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Esteban Ibarra, Presidente del Movimiento contra la intolerancia </a:t>
                      </a:r>
                      <a:endParaRPr lang="es-ES" sz="1200" dirty="0"/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5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Efectos de los delitos de odio y de la discriminación</a:t>
                      </a:r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Esteban Ibarra, Presidente del Movimiento contra la intolerancia 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0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Victimización secundaria y terciaria</a:t>
                      </a:r>
                    </a:p>
                    <a:p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Esteban Ibarra, Presidente del Movimiento contra la intolerancia </a:t>
                      </a:r>
                      <a:endParaRPr lang="es-ES" sz="1100" dirty="0"/>
                    </a:p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4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Las necesidades de las víctimas de los delitos de odio</a:t>
                      </a:r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Esteban Ibarra, Presidente del Movimiento contra la intolerancia </a:t>
                      </a:r>
                      <a:endParaRPr lang="es-ES" sz="1100" dirty="0"/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35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de polarización</a:t>
                      </a:r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Mariano Alejandro Martínez </a:t>
                      </a:r>
                      <a:r>
                        <a:rPr lang="es-E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Liberali</a:t>
                      </a: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ASOCIACIÓN GAYTAFE LGBTI+ </a:t>
                      </a:r>
                      <a:endParaRPr lang="es-ES" sz="1100" dirty="0"/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5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Redacción de diligencias e informes de inteligencia para su tramitación a juzgados y fiscalías</a:t>
                      </a:r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s-E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Dª. Carolina COLDEIRA y D. </a:t>
                      </a:r>
                      <a:r>
                        <a:rPr lang="es-E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Victor</a:t>
                      </a: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M. Hidalgo De León. Unidad de Gestión de la Diversidad. Policía Municipal de Madrid. 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5396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DB7BA4C-A8F0-47C2-85EC-1625DDDF6439}"/>
              </a:ext>
            </a:extLst>
          </p:cNvPr>
          <p:cNvSpPr txBox="1"/>
          <p:nvPr/>
        </p:nvSpPr>
        <p:spPr>
          <a:xfrm>
            <a:off x="1570025" y="963184"/>
            <a:ext cx="1061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mond" panose="02020404030301010803" pitchFamily="18" charset="0"/>
              </a:rPr>
              <a:t>CONTENIDOS RECOMENDADOS   </a:t>
            </a:r>
            <a:r>
              <a:rPr lang="es-ES" dirty="0"/>
              <a:t>Personas Expertas invitadas/Asociación/Entidad   Relación con producto</a:t>
            </a:r>
          </a:p>
          <a:p>
            <a:endParaRPr lang="es-E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332765" y="148580"/>
            <a:ext cx="22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prstClr val="black"/>
                </a:solidFill>
                <a:latin typeface="Garamond" panose="02020404030301010803" pitchFamily="18" charset="0"/>
              </a:rPr>
              <a:t>TEMAS TRATADOS</a:t>
            </a: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973B43C0-0FD1-4B38-BD37-12C2FEBB6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1978"/>
              </p:ext>
            </p:extLst>
          </p:nvPr>
        </p:nvGraphicFramePr>
        <p:xfrm>
          <a:off x="1508289" y="1417248"/>
          <a:ext cx="10162095" cy="4856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44478">
                  <a:extLst>
                    <a:ext uri="{9D8B030D-6E8A-4147-A177-3AD203B41FA5}">
                      <a16:colId xmlns:a16="http://schemas.microsoft.com/office/drawing/2014/main" val="2109302080"/>
                    </a:ext>
                  </a:extLst>
                </a:gridCol>
                <a:gridCol w="6617617">
                  <a:extLst>
                    <a:ext uri="{9D8B030D-6E8A-4147-A177-3AD203B41FA5}">
                      <a16:colId xmlns:a16="http://schemas.microsoft.com/office/drawing/2014/main" val="412152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diversidad sexual y de género: conceptos LGBTI+, intervención social y legislación </a:t>
                      </a:r>
                      <a:endParaRPr lang="es-E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Dª Arantxa Miranda. Representante Plataforma Policial por la Diversidad. Mesa LGBTI. Policía Municipal del Ayuntamiento de Madrid. 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7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solicitud de asilo por motivos de persecución por opción sexual: procedimiento, acompañamiento, </a:t>
                      </a:r>
                      <a:r>
                        <a:rPr lang="es-E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s-E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Dª. Marta Galgo. Abogada de Asilo. Grupo de trabajo LGBTI de CEAR (Comisión Española de Ayuda al Refugiado).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7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Discriminación y personas refugiadas.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Dª. Cristina </a:t>
                      </a:r>
                      <a:r>
                        <a:rPr lang="es-E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Sirur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Responsable de incidencia y participación social de CEAR (Comisión Española de Ayuda al Refugiado), Madrid.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Marco jurídico autonómico en materia de diversidad sexual y de género</a:t>
                      </a:r>
                      <a:r>
                        <a:rPr lang="es-E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Sebastián Salinas Maldonado: Asesor Jurídico del Servicio LGBTI, Dirección General de Igualdad, Consejería de Políticas Sociales, Familia y Natalidad de la Comunidad de Madrid. 	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2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Conceptos básicos, LGBTI+, diversidad sexual, identidad de género, LGBTI-Fobia, discursos y delitos de odio, etc. Historia movimiento LGBTI</a:t>
                      </a:r>
                      <a:endParaRPr lang="es-E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Mariano Alejandro Martínez </a:t>
                      </a:r>
                      <a:r>
                        <a:rPr lang="es-E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Liberali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D. Juan Carlos </a:t>
                      </a:r>
                      <a:r>
                        <a:rPr lang="es-E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Senet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San Segundo. ASOCIACIÓN GAYTAFE:  </a:t>
                      </a:r>
                    </a:p>
                    <a:p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1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Identidad y Convivencia Intercultural e Interreligiosa. Trabajando por sociedades inclusivas desde la identidad religiosa.</a:t>
                      </a:r>
                      <a:endParaRPr lang="es-E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Dª. Alaitz Penas, Técnica de Responsabilidad Social de la Fundación La Merced Migraciones </a:t>
                      </a: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5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Causas y mecanismos de la </a:t>
                      </a:r>
                      <a:r>
                        <a:rPr lang="es-E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islamofobia</a:t>
                      </a:r>
                      <a:endParaRPr lang="es-E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Pedro Rojo y D. Ibrahim </a:t>
                      </a:r>
                      <a:r>
                        <a:rPr lang="es-E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Riffi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Fundación AL FANAR para el conocimiento del árabe. 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4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La situación de los menores extranjeros no acompañados en la Comunidad de Madrid</a:t>
                      </a:r>
                      <a:endParaRPr lang="es-E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David Lopez Gallego. Trabajador Social Asociación para la integración del menor PAIDEIA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35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Experiencia vital y profesional Centro de Menores</a:t>
                      </a:r>
                      <a:endParaRPr lang="es-E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Israel </a:t>
                      </a:r>
                      <a:r>
                        <a:rPr lang="es-ES" sz="1200" dirty="0" err="1"/>
                        <a:t>Zardain</a:t>
                      </a:r>
                      <a:r>
                        <a:rPr lang="es-ES" sz="1200" dirty="0"/>
                        <a:t> Casanova. Policía Municipal de Madrid.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52147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DB7BA4C-A8F0-47C2-85EC-1625DDDF6439}"/>
              </a:ext>
            </a:extLst>
          </p:cNvPr>
          <p:cNvSpPr txBox="1"/>
          <p:nvPr/>
        </p:nvSpPr>
        <p:spPr>
          <a:xfrm>
            <a:off x="1692555" y="897607"/>
            <a:ext cx="843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  <a:latin typeface="Garamond" panose="02020404030301010803" pitchFamily="18" charset="0"/>
              </a:rPr>
              <a:t>OTROS CONTENIDOS                          </a:t>
            </a:r>
            <a:r>
              <a:rPr lang="es-ES" dirty="0">
                <a:solidFill>
                  <a:prstClr val="black"/>
                </a:solidFill>
              </a:rPr>
              <a:t>Personas Expertas invitadas/Asociación/Entidad</a:t>
            </a:r>
            <a:endParaRPr lang="es-E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7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0746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97" y="719328"/>
            <a:ext cx="9324432" cy="56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9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736520" y="952761"/>
            <a:ext cx="476643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Desarrollo de dinámicas de formación dialógicas: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08FD5D-C909-4BF2-9084-B75BED877F57}"/>
              </a:ext>
            </a:extLst>
          </p:cNvPr>
          <p:cNvSpPr txBox="1"/>
          <p:nvPr/>
        </p:nvSpPr>
        <p:spPr>
          <a:xfrm>
            <a:off x="1904341" y="1397911"/>
            <a:ext cx="6711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/>
              <a:t>Grupos Interactivos</a:t>
            </a:r>
          </a:p>
          <a:p>
            <a:pPr lvl="1"/>
            <a:r>
              <a:rPr lang="es-ES" dirty="0"/>
              <a:t>Tertulias dialógicas</a:t>
            </a:r>
          </a:p>
          <a:p>
            <a:pPr lvl="1"/>
            <a:r>
              <a:rPr lang="es-ES" dirty="0"/>
              <a:t>Formación sociedad civil</a:t>
            </a:r>
          </a:p>
          <a:p>
            <a:pPr lvl="1"/>
            <a:r>
              <a:rPr lang="es-ES" dirty="0"/>
              <a:t>Participación comunidad</a:t>
            </a:r>
          </a:p>
          <a:p>
            <a:pPr lvl="1"/>
            <a:r>
              <a:rPr lang="es-ES" dirty="0"/>
              <a:t>Modelo dialógico prevención y resolución de conflictos</a:t>
            </a:r>
          </a:p>
          <a:p>
            <a:pPr lvl="1"/>
            <a:r>
              <a:rPr lang="es-ES" dirty="0"/>
              <a:t>Formación pedagógica dialógica</a:t>
            </a:r>
          </a:p>
          <a:p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C94A9CB-8C8E-4750-9B6E-0D7FCD893A6E}"/>
              </a:ext>
            </a:extLst>
          </p:cNvPr>
          <p:cNvSpPr/>
          <p:nvPr/>
        </p:nvSpPr>
        <p:spPr>
          <a:xfrm>
            <a:off x="1999801" y="1467753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EE21260-7352-480A-A323-FCFEC727DF7B}"/>
              </a:ext>
            </a:extLst>
          </p:cNvPr>
          <p:cNvSpPr/>
          <p:nvPr/>
        </p:nvSpPr>
        <p:spPr>
          <a:xfrm>
            <a:off x="1999801" y="1761555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FF7826-626B-4EFB-A9B2-CFA135C5416D}"/>
              </a:ext>
            </a:extLst>
          </p:cNvPr>
          <p:cNvSpPr/>
          <p:nvPr/>
        </p:nvSpPr>
        <p:spPr>
          <a:xfrm>
            <a:off x="1999798" y="2052889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19A09-C93F-43CD-B9BE-BE969638FB74}"/>
              </a:ext>
            </a:extLst>
          </p:cNvPr>
          <p:cNvSpPr/>
          <p:nvPr/>
        </p:nvSpPr>
        <p:spPr>
          <a:xfrm>
            <a:off x="1999798" y="2326542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4E6EC22-5289-4D17-BB8F-EBEEDD4B3CC6}"/>
              </a:ext>
            </a:extLst>
          </p:cNvPr>
          <p:cNvSpPr/>
          <p:nvPr/>
        </p:nvSpPr>
        <p:spPr>
          <a:xfrm>
            <a:off x="1999798" y="2586948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7E26046-E45B-4CA9-A505-4B7626D79744}"/>
              </a:ext>
            </a:extLst>
          </p:cNvPr>
          <p:cNvSpPr/>
          <p:nvPr/>
        </p:nvSpPr>
        <p:spPr>
          <a:xfrm>
            <a:off x="1999797" y="2868702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2112264" y="557784"/>
            <a:ext cx="287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METODOLOGÍAS UTILIZADAS</a:t>
            </a:r>
          </a:p>
        </p:txBody>
      </p:sp>
      <p:sp>
        <p:nvSpPr>
          <p:cNvPr id="6" name="5 Multiplicar"/>
          <p:cNvSpPr/>
          <p:nvPr/>
        </p:nvSpPr>
        <p:spPr>
          <a:xfrm>
            <a:off x="1939899" y="1431133"/>
            <a:ext cx="344729" cy="2761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Multiplicar"/>
          <p:cNvSpPr/>
          <p:nvPr/>
        </p:nvSpPr>
        <p:spPr>
          <a:xfrm>
            <a:off x="1939900" y="1735932"/>
            <a:ext cx="344729" cy="2761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Multiplicar"/>
          <p:cNvSpPr/>
          <p:nvPr/>
        </p:nvSpPr>
        <p:spPr>
          <a:xfrm>
            <a:off x="1939899" y="2030036"/>
            <a:ext cx="344729" cy="2761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Multiplicar"/>
          <p:cNvSpPr/>
          <p:nvPr/>
        </p:nvSpPr>
        <p:spPr>
          <a:xfrm>
            <a:off x="1915083" y="2289922"/>
            <a:ext cx="344729" cy="2761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14" y="3958676"/>
            <a:ext cx="2613985" cy="2803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38" name="Picture 2" descr="C:\Users\evaquero.AYTOGETAFE\Desktop\Proyecto CLARA\CLAP GETAFE\4 y 5 CLAP\Fotos\2021-02-22 12.12.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80" y="868471"/>
            <a:ext cx="4373655" cy="52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1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2112264" y="557784"/>
            <a:ext cx="546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ESTRATEGIAS DE DIFUSIÓN DE LA CLAP DESARROLLADAS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15" y="2154346"/>
            <a:ext cx="782144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53103" y="1467753"/>
            <a:ext cx="733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Acto Institucional con motivo del  Día de los Derechos Humanos 10/12/2021</a:t>
            </a:r>
          </a:p>
        </p:txBody>
      </p:sp>
    </p:spTree>
    <p:extLst>
      <p:ext uri="{BB962C8B-B14F-4D97-AF65-F5344CB8AC3E}">
        <p14:creationId xmlns:p14="http://schemas.microsoft.com/office/powerpoint/2010/main" val="3419527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2057</Words>
  <Application>Microsoft Office PowerPoint</Application>
  <PresentationFormat>Panorámica</PresentationFormat>
  <Paragraphs>200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Calibri</vt:lpstr>
      <vt:lpstr>Calibri Light</vt:lpstr>
      <vt:lpstr>Copperplate Gothic Light</vt:lpstr>
      <vt:lpstr>Garamond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Concha anton</dc:creator>
  <cp:lastModifiedBy>Nano Gómez Alonso</cp:lastModifiedBy>
  <cp:revision>53</cp:revision>
  <dcterms:created xsi:type="dcterms:W3CDTF">2021-04-15T16:29:28Z</dcterms:created>
  <dcterms:modified xsi:type="dcterms:W3CDTF">2022-02-01T12:47:41Z</dcterms:modified>
</cp:coreProperties>
</file>